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69" r:id="rId2"/>
    <p:sldId id="314" r:id="rId3"/>
    <p:sldId id="344" r:id="rId4"/>
    <p:sldId id="367" r:id="rId5"/>
    <p:sldId id="368" r:id="rId6"/>
    <p:sldId id="369" r:id="rId7"/>
    <p:sldId id="370" r:id="rId8"/>
    <p:sldId id="371" r:id="rId9"/>
    <p:sldId id="287" r:id="rId10"/>
    <p:sldId id="354" r:id="rId11"/>
    <p:sldId id="355" r:id="rId12"/>
    <p:sldId id="356" r:id="rId13"/>
    <p:sldId id="357" r:id="rId14"/>
    <p:sldId id="346" r:id="rId15"/>
    <p:sldId id="299" r:id="rId16"/>
    <p:sldId id="358" r:id="rId17"/>
    <p:sldId id="305" r:id="rId18"/>
    <p:sldId id="359" r:id="rId19"/>
    <p:sldId id="347" r:id="rId20"/>
    <p:sldId id="309" r:id="rId21"/>
    <p:sldId id="322" r:id="rId22"/>
    <p:sldId id="352" r:id="rId23"/>
    <p:sldId id="348" r:id="rId24"/>
    <p:sldId id="360" r:id="rId25"/>
    <p:sldId id="361" r:id="rId26"/>
    <p:sldId id="373" r:id="rId27"/>
    <p:sldId id="363" r:id="rId28"/>
    <p:sldId id="349" r:id="rId29"/>
    <p:sldId id="365" r:id="rId30"/>
    <p:sldId id="366" r:id="rId31"/>
    <p:sldId id="37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5DE771-7159-48F7-9C4E-071819911544}">
          <p14:sldIdLst>
            <p14:sldId id="269"/>
            <p14:sldId id="314"/>
            <p14:sldId id="344"/>
            <p14:sldId id="367"/>
            <p14:sldId id="368"/>
            <p14:sldId id="369"/>
            <p14:sldId id="370"/>
            <p14:sldId id="371"/>
            <p14:sldId id="287"/>
            <p14:sldId id="354"/>
            <p14:sldId id="355"/>
            <p14:sldId id="356"/>
            <p14:sldId id="357"/>
            <p14:sldId id="346"/>
            <p14:sldId id="299"/>
            <p14:sldId id="358"/>
            <p14:sldId id="305"/>
            <p14:sldId id="359"/>
            <p14:sldId id="347"/>
            <p14:sldId id="309"/>
            <p14:sldId id="322"/>
            <p14:sldId id="352"/>
            <p14:sldId id="348"/>
            <p14:sldId id="360"/>
            <p14:sldId id="361"/>
            <p14:sldId id="373"/>
            <p14:sldId id="363"/>
            <p14:sldId id="349"/>
            <p14:sldId id="365"/>
            <p14:sldId id="366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663"/>
    <a:srgbClr val="3B6188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3945" autoAdjust="0"/>
  </p:normalViewPr>
  <p:slideViewPr>
    <p:cSldViewPr snapToGrid="0">
      <p:cViewPr varScale="1">
        <p:scale>
          <a:sx n="89" d="100"/>
          <a:sy n="89" d="100"/>
        </p:scale>
        <p:origin x="44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ешта Олександр Степанович" userId="S::beshtaa@nmu.one::c85668f2-ee94-4c02-b7d6-9d4a46370b2f" providerId="AD" clId="Web-{6AB1CE4B-A615-BD82-9E9C-28C37821141F}"/>
    <pc:docChg chg="addSld">
      <pc:chgData name="Бешта Олександр Степанович" userId="S::beshtaa@nmu.one::c85668f2-ee94-4c02-b7d6-9d4a46370b2f" providerId="AD" clId="Web-{6AB1CE4B-A615-BD82-9E9C-28C37821141F}" dt="2019-02-24T08:12:51.617" v="0"/>
      <pc:docMkLst>
        <pc:docMk/>
      </pc:docMkLst>
      <pc:sldChg chg="add replId">
        <pc:chgData name="Бешта Олександр Степанович" userId="S::beshtaa@nmu.one::c85668f2-ee94-4c02-b7d6-9d4a46370b2f" providerId="AD" clId="Web-{6AB1CE4B-A615-BD82-9E9C-28C37821141F}" dt="2019-02-24T08:12:51.617" v="0"/>
        <pc:sldMkLst>
          <pc:docMk/>
          <pc:sldMk cId="689394716" sldId="322"/>
        </pc:sldMkLst>
      </pc:sldChg>
    </pc:docChg>
  </pc:docChgLst>
  <pc:docChgLst>
    <pc:chgData name="Бешта Олександр Степанович" userId="S::beshtaa@nmu.one::c85668f2-ee94-4c02-b7d6-9d4a46370b2f" providerId="AD" clId="Web-{2CEEB47B-1C11-4C54-A413-3345953ED37E}"/>
    <pc:docChg chg="addSld modSld sldOrd">
      <pc:chgData name="Бешта Олександр Степанович" userId="S::beshtaa@nmu.one::c85668f2-ee94-4c02-b7d6-9d4a46370b2f" providerId="AD" clId="Web-{2CEEB47B-1C11-4C54-A413-3345953ED37E}" dt="2019-02-09T11:52:11.358" v="13" actId="20577"/>
      <pc:docMkLst>
        <pc:docMk/>
      </pc:docMkLst>
      <pc:sldChg chg="ord">
        <pc:chgData name="Бешта Олександр Степанович" userId="S::beshtaa@nmu.one::c85668f2-ee94-4c02-b7d6-9d4a46370b2f" providerId="AD" clId="Web-{2CEEB47B-1C11-4C54-A413-3345953ED37E}" dt="2019-02-09T11:48:40.499" v="1"/>
        <pc:sldMkLst>
          <pc:docMk/>
          <pc:sldMk cId="3298671094" sldId="273"/>
        </pc:sldMkLst>
      </pc:sldChg>
      <pc:sldChg chg="ord">
        <pc:chgData name="Бешта Олександр Степанович" userId="S::beshtaa@nmu.one::c85668f2-ee94-4c02-b7d6-9d4a46370b2f" providerId="AD" clId="Web-{2CEEB47B-1C11-4C54-A413-3345953ED37E}" dt="2019-02-09T11:49:47.952" v="2"/>
        <pc:sldMkLst>
          <pc:docMk/>
          <pc:sldMk cId="3281771413" sldId="274"/>
        </pc:sldMkLst>
      </pc:sldChg>
      <pc:sldChg chg="modSp">
        <pc:chgData name="Бешта Олександр Степанович" userId="S::beshtaa@nmu.one::c85668f2-ee94-4c02-b7d6-9d4a46370b2f" providerId="AD" clId="Web-{2CEEB47B-1C11-4C54-A413-3345953ED37E}" dt="2019-02-09T11:50:58.733" v="4" actId="1076"/>
        <pc:sldMkLst>
          <pc:docMk/>
          <pc:sldMk cId="1954646882" sldId="279"/>
        </pc:sldMkLst>
        <pc:cxnChg chg="mod">
          <ac:chgData name="Бешта Олександр Степанович" userId="S::beshtaa@nmu.one::c85668f2-ee94-4c02-b7d6-9d4a46370b2f" providerId="AD" clId="Web-{2CEEB47B-1C11-4C54-A413-3345953ED37E}" dt="2019-02-09T11:50:58.733" v="4" actId="1076"/>
          <ac:cxnSpMkLst>
            <pc:docMk/>
            <pc:sldMk cId="1954646882" sldId="279"/>
            <ac:cxnSpMk id="24" creationId="{00000000-0000-0000-0000-000000000000}"/>
          </ac:cxnSpMkLst>
        </pc:cxnChg>
      </pc:sldChg>
      <pc:sldChg chg="modSp new">
        <pc:chgData name="Бешта Олександр Степанович" userId="S::beshtaa@nmu.one::c85668f2-ee94-4c02-b7d6-9d4a46370b2f" providerId="AD" clId="Web-{2CEEB47B-1C11-4C54-A413-3345953ED37E}" dt="2019-02-09T11:52:11.358" v="13" actId="20577"/>
        <pc:sldMkLst>
          <pc:docMk/>
          <pc:sldMk cId="3963620950" sldId="284"/>
        </pc:sldMkLst>
        <pc:spChg chg="mod">
          <ac:chgData name="Бешта Олександр Степанович" userId="S::beshtaa@nmu.one::c85668f2-ee94-4c02-b7d6-9d4a46370b2f" providerId="AD" clId="Web-{2CEEB47B-1C11-4C54-A413-3345953ED37E}" dt="2019-02-09T11:52:11.358" v="13" actId="20577"/>
          <ac:spMkLst>
            <pc:docMk/>
            <pc:sldMk cId="3963620950" sldId="284"/>
            <ac:spMk id="2" creationId="{A5CF984A-EF56-4EBD-AB92-B85DF49036B4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463" y="5456366"/>
            <a:ext cx="129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Лектор: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95943" y="581672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Розробники: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989" y="6263869"/>
            <a:ext cx="2766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200" dirty="0"/>
              <a:t>Для студентів напрямів підготовки: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Доступне для завантаження</a:t>
            </a:r>
            <a:r>
              <a:rPr lang="en-US" sz="1200" dirty="0"/>
              <a:t> </a:t>
            </a:r>
            <a:r>
              <a:rPr lang="uk-UA" sz="1200" dirty="0"/>
              <a:t>на</a:t>
            </a:r>
            <a:r>
              <a:rPr lang="uk-UA" sz="1200" baseline="0" dirty="0"/>
              <a:t> сайті кафедри</a:t>
            </a:r>
            <a:r>
              <a:rPr lang="uk-UA" sz="1200" dirty="0"/>
              <a:t>: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ru-RU" dirty="0" err="1"/>
              <a:t>Дисципліна</a:t>
            </a:r>
            <a:r>
              <a:rPr lang="ru-RU" dirty="0"/>
              <a:t>: «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»</a:t>
            </a:r>
          </a:p>
          <a:p>
            <a:pPr lvl="0"/>
            <a:r>
              <a:rPr lang="uk-UA" dirty="0"/>
              <a:t>Розділ: «Назва розділу курсу»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1175657" y="5486222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/>
              <a:t>П.І.Б. лектора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61405" y="584454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2759527" y="6279562"/>
            <a:ext cx="5968094" cy="214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напрямів</a:t>
            </a:r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адреса сайту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5008" y="2451454"/>
            <a:ext cx="7839075" cy="1833790"/>
          </a:xfrm>
        </p:spPr>
        <p:txBody>
          <a:bodyPr/>
          <a:lstStyle/>
          <a:p>
            <a:r>
              <a:rPr lang="en-US" dirty="0"/>
              <a:t>Fundamentals of electric drive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14324" y="285186"/>
            <a:ext cx="7132681" cy="955528"/>
          </a:xfrm>
        </p:spPr>
        <p:txBody>
          <a:bodyPr/>
          <a:lstStyle/>
          <a:p>
            <a:r>
              <a:rPr lang="en-US" dirty="0" err="1"/>
              <a:t>Electrotechnic</a:t>
            </a:r>
            <a:r>
              <a:rPr lang="en-US" dirty="0"/>
              <a:t> faculty</a:t>
            </a:r>
          </a:p>
          <a:p>
            <a:r>
              <a:rPr lang="en-US" dirty="0"/>
              <a:t>Electric drive department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Beshta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Beshta</a:t>
            </a:r>
            <a:endParaRPr lang="ru-RU" dirty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141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5"/>
          </p:nvPr>
        </p:nvSpPr>
        <p:spPr>
          <a:xfrm>
            <a:off x="3600448" y="6493971"/>
            <a:ext cx="4358808" cy="196167"/>
          </a:xfrm>
        </p:spPr>
        <p:txBody>
          <a:bodyPr/>
          <a:lstStyle/>
          <a:p>
            <a:r>
              <a:rPr lang="en-US" dirty="0"/>
              <a:t>http://do.nmu.org.ua/course/index.php?categoryid=11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44598" y="3947545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Presentation </a:t>
            </a:r>
            <a:r>
              <a:rPr lang="en-US" sz="2400" b="1" dirty="0" smtClean="0"/>
              <a:t>#</a:t>
            </a:r>
            <a:r>
              <a:rPr lang="uk-UA" sz="2400" b="1" dirty="0" smtClean="0"/>
              <a:t>4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9365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186385"/>
            <a:ext cx="11817327" cy="9636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Torque-speed curves of AC electric motor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additional rotor resistance)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5" name="Line 5085"/>
          <p:cNvCxnSpPr/>
          <p:nvPr/>
        </p:nvCxnSpPr>
        <p:spPr bwMode="auto">
          <a:xfrm flipV="1">
            <a:off x="1186142" y="1246710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5086"/>
          <p:cNvCxnSpPr/>
          <p:nvPr/>
        </p:nvCxnSpPr>
        <p:spPr bwMode="auto">
          <a:xfrm>
            <a:off x="709125" y="5621551"/>
            <a:ext cx="7520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5095"/>
          <p:cNvSpPr txBox="1">
            <a:spLocks noChangeArrowheads="1"/>
          </p:cNvSpPr>
          <p:nvPr/>
        </p:nvSpPr>
        <p:spPr bwMode="auto">
          <a:xfrm>
            <a:off x="491251" y="1134182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5096"/>
          <p:cNvSpPr txBox="1">
            <a:spLocks noChangeArrowheads="1"/>
          </p:cNvSpPr>
          <p:nvPr/>
        </p:nvSpPr>
        <p:spPr bwMode="auto">
          <a:xfrm>
            <a:off x="7440816" y="513685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5095"/>
          <p:cNvSpPr txBox="1">
            <a:spLocks noChangeArrowheads="1"/>
          </p:cNvSpPr>
          <p:nvPr/>
        </p:nvSpPr>
        <p:spPr bwMode="auto">
          <a:xfrm>
            <a:off x="6105532" y="196968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R</a:t>
            </a:r>
            <a:r>
              <a:rPr lang="en-US" sz="2400" b="1" i="1" baseline="-25000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b="1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Text Box 5095"/>
          <p:cNvSpPr txBox="1">
            <a:spLocks noChangeArrowheads="1"/>
          </p:cNvSpPr>
          <p:nvPr/>
        </p:nvSpPr>
        <p:spPr bwMode="auto">
          <a:xfrm>
            <a:off x="397494" y="169146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0</a:t>
            </a:r>
            <a:endParaRPr lang="ru-RU" sz="2400" b="1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7" name="Text Box 5095"/>
          <p:cNvSpPr txBox="1">
            <a:spLocks noChangeArrowheads="1"/>
          </p:cNvSpPr>
          <p:nvPr/>
        </p:nvSpPr>
        <p:spPr bwMode="auto">
          <a:xfrm>
            <a:off x="3477509" y="1364447"/>
            <a:ext cx="3211607" cy="621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R</a:t>
            </a:r>
            <a:r>
              <a:rPr lang="en-US" sz="2400" b="1" i="1" baseline="-25000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ad,3</a:t>
            </a:r>
            <a:r>
              <a:rPr lang="en-US" sz="2400" b="1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&gt;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 R</a:t>
            </a:r>
            <a:r>
              <a:rPr lang="en-US" sz="2400" b="1" i="1" baseline="-25000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ad,2 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&gt; R</a:t>
            </a:r>
            <a:r>
              <a:rPr lang="en-US" sz="2400" b="1" i="1" baseline="-25000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ad,1 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&gt; R</a:t>
            </a:r>
            <a:r>
              <a:rPr lang="en-US" sz="2400" b="1" i="1" baseline="-25000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b="1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8" name="Выноска 2 (без границы) 17"/>
          <p:cNvSpPr/>
          <p:nvPr/>
        </p:nvSpPr>
        <p:spPr>
          <a:xfrm>
            <a:off x="8360418" y="1349137"/>
            <a:ext cx="1887764" cy="77296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9671"/>
              <a:gd name="adj6" fmla="val -6731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Natural characteristic</a:t>
            </a:r>
            <a:endParaRPr lang="ru-RU" sz="2000" b="1" i="1" dirty="0"/>
          </a:p>
        </p:txBody>
      </p:sp>
      <p:sp>
        <p:nvSpPr>
          <p:cNvPr id="19" name="Text Box 5095"/>
          <p:cNvSpPr txBox="1">
            <a:spLocks noChangeArrowheads="1"/>
          </p:cNvSpPr>
          <p:nvPr/>
        </p:nvSpPr>
        <p:spPr bwMode="auto">
          <a:xfrm>
            <a:off x="5628516" y="231843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R</a:t>
            </a:r>
            <a:r>
              <a:rPr lang="en-US" sz="2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ad,1</a:t>
            </a:r>
            <a:endParaRPr lang="ru-RU" sz="2400" b="1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7" name="Text Box 5095"/>
          <p:cNvSpPr txBox="1">
            <a:spLocks noChangeArrowheads="1"/>
          </p:cNvSpPr>
          <p:nvPr/>
        </p:nvSpPr>
        <p:spPr bwMode="auto">
          <a:xfrm>
            <a:off x="5428512" y="2918626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R</a:t>
            </a:r>
            <a:r>
              <a:rPr lang="en-US" sz="2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ad,2</a:t>
            </a:r>
            <a:endParaRPr lang="ru-RU" sz="2400" b="1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4883016" y="320396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R</a:t>
            </a:r>
            <a:r>
              <a:rPr lang="en-US" sz="2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ad,3</a:t>
            </a:r>
            <a:endParaRPr lang="ru-RU" sz="2400" b="1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7321918" y="2939943"/>
            <a:ext cx="477015" cy="2787507"/>
          </a:xfrm>
          <a:prstGeom prst="rightBrace">
            <a:avLst>
              <a:gd name="adj1" fmla="val 8333"/>
              <a:gd name="adj2" fmla="val 4957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ыноска 2 (без границы) 31"/>
          <p:cNvSpPr/>
          <p:nvPr/>
        </p:nvSpPr>
        <p:spPr>
          <a:xfrm>
            <a:off x="9276543" y="2407147"/>
            <a:ext cx="2034054" cy="79681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766"/>
              <a:gd name="adj6" fmla="val -7110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Artificial </a:t>
            </a:r>
            <a:r>
              <a:rPr lang="en-US" sz="2000" b="1" i="1" dirty="0" smtClean="0"/>
              <a:t>characteristics</a:t>
            </a:r>
            <a:endParaRPr lang="ru-RU" sz="2000" b="1" i="1" dirty="0"/>
          </a:p>
        </p:txBody>
      </p:sp>
      <p:sp>
        <p:nvSpPr>
          <p:cNvPr id="21" name="Freeform 11313"/>
          <p:cNvSpPr>
            <a:spLocks/>
          </p:cNvSpPr>
          <p:nvPr/>
        </p:nvSpPr>
        <p:spPr bwMode="auto">
          <a:xfrm>
            <a:off x="1196302" y="2002221"/>
            <a:ext cx="6196414" cy="3615507"/>
          </a:xfrm>
          <a:custGeom>
            <a:avLst/>
            <a:gdLst>
              <a:gd name="T0" fmla="*/ 0 w 4967"/>
              <a:gd name="T1" fmla="*/ 0 h 3059"/>
              <a:gd name="T2" fmla="*/ 3242 w 4967"/>
              <a:gd name="T3" fmla="*/ 180 h 3059"/>
              <a:gd name="T4" fmla="*/ 4502 w 4967"/>
              <a:gd name="T5" fmla="*/ 344 h 3059"/>
              <a:gd name="T6" fmla="*/ 4952 w 4967"/>
              <a:gd name="T7" fmla="*/ 546 h 3059"/>
              <a:gd name="T8" fmla="*/ 4862 w 4967"/>
              <a:gd name="T9" fmla="*/ 720 h 3059"/>
              <a:gd name="T10" fmla="*/ 4322 w 4967"/>
              <a:gd name="T11" fmla="*/ 1080 h 3059"/>
              <a:gd name="T12" fmla="*/ 3422 w 4967"/>
              <a:gd name="T13" fmla="*/ 1620 h 3059"/>
              <a:gd name="T14" fmla="*/ 2702 w 4967"/>
              <a:gd name="T15" fmla="*/ 2160 h 3059"/>
              <a:gd name="T16" fmla="*/ 2340 w 4967"/>
              <a:gd name="T17" fmla="*/ 2700 h 3059"/>
              <a:gd name="T18" fmla="*/ 2220 w 4967"/>
              <a:gd name="T19" fmla="*/ 3059 h 3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67" h="3059">
                <a:moveTo>
                  <a:pt x="0" y="0"/>
                </a:moveTo>
                <a:cubicBezTo>
                  <a:pt x="1245" y="60"/>
                  <a:pt x="2492" y="123"/>
                  <a:pt x="3242" y="180"/>
                </a:cubicBezTo>
                <a:cubicBezTo>
                  <a:pt x="3992" y="237"/>
                  <a:pt x="4217" y="283"/>
                  <a:pt x="4502" y="344"/>
                </a:cubicBezTo>
                <a:cubicBezTo>
                  <a:pt x="4787" y="405"/>
                  <a:pt x="4939" y="489"/>
                  <a:pt x="4952" y="546"/>
                </a:cubicBezTo>
                <a:cubicBezTo>
                  <a:pt x="4965" y="603"/>
                  <a:pt x="4967" y="631"/>
                  <a:pt x="4862" y="720"/>
                </a:cubicBezTo>
                <a:cubicBezTo>
                  <a:pt x="4757" y="809"/>
                  <a:pt x="4562" y="930"/>
                  <a:pt x="4322" y="1080"/>
                </a:cubicBezTo>
                <a:cubicBezTo>
                  <a:pt x="4082" y="1230"/>
                  <a:pt x="3692" y="1440"/>
                  <a:pt x="3422" y="1620"/>
                </a:cubicBezTo>
                <a:cubicBezTo>
                  <a:pt x="3152" y="1800"/>
                  <a:pt x="2882" y="1980"/>
                  <a:pt x="2702" y="2160"/>
                </a:cubicBezTo>
                <a:cubicBezTo>
                  <a:pt x="2522" y="2340"/>
                  <a:pt x="2420" y="2550"/>
                  <a:pt x="2340" y="2700"/>
                </a:cubicBezTo>
                <a:cubicBezTo>
                  <a:pt x="2260" y="2850"/>
                  <a:pt x="2245" y="2984"/>
                  <a:pt x="2220" y="3059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2" name="Freeform 11323"/>
          <p:cNvSpPr>
            <a:spLocks/>
          </p:cNvSpPr>
          <p:nvPr/>
        </p:nvSpPr>
        <p:spPr bwMode="auto">
          <a:xfrm>
            <a:off x="1186142" y="2026800"/>
            <a:ext cx="6218232" cy="3597337"/>
          </a:xfrm>
          <a:custGeom>
            <a:avLst/>
            <a:gdLst>
              <a:gd name="T0" fmla="*/ 0 w 3705"/>
              <a:gd name="T1" fmla="*/ 0 h 3068"/>
              <a:gd name="T2" fmla="*/ 2430 w 3705"/>
              <a:gd name="T3" fmla="*/ 533 h 3068"/>
              <a:gd name="T4" fmla="*/ 3450 w 3705"/>
              <a:gd name="T5" fmla="*/ 908 h 3068"/>
              <a:gd name="T6" fmla="*/ 3705 w 3705"/>
              <a:gd name="T7" fmla="*/ 1230 h 3068"/>
              <a:gd name="T8" fmla="*/ 3622 w 3705"/>
              <a:gd name="T9" fmla="*/ 1508 h 3068"/>
              <a:gd name="T10" fmla="*/ 3360 w 3705"/>
              <a:gd name="T11" fmla="*/ 1793 h 3068"/>
              <a:gd name="T12" fmla="*/ 2872 w 3705"/>
              <a:gd name="T13" fmla="*/ 2265 h 3068"/>
              <a:gd name="T14" fmla="*/ 2520 w 3705"/>
              <a:gd name="T15" fmla="*/ 2775 h 3068"/>
              <a:gd name="T16" fmla="*/ 2400 w 3705"/>
              <a:gd name="T17" fmla="*/ 3068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05" h="3068">
                <a:moveTo>
                  <a:pt x="0" y="0"/>
                </a:moveTo>
                <a:cubicBezTo>
                  <a:pt x="405" y="89"/>
                  <a:pt x="1855" y="382"/>
                  <a:pt x="2430" y="533"/>
                </a:cubicBezTo>
                <a:cubicBezTo>
                  <a:pt x="3005" y="684"/>
                  <a:pt x="3237" y="792"/>
                  <a:pt x="3450" y="908"/>
                </a:cubicBezTo>
                <a:cubicBezTo>
                  <a:pt x="3663" y="1024"/>
                  <a:pt x="3676" y="1130"/>
                  <a:pt x="3705" y="1230"/>
                </a:cubicBezTo>
                <a:cubicBezTo>
                  <a:pt x="3705" y="1327"/>
                  <a:pt x="3679" y="1414"/>
                  <a:pt x="3622" y="1508"/>
                </a:cubicBezTo>
                <a:cubicBezTo>
                  <a:pt x="3565" y="1602"/>
                  <a:pt x="3485" y="1667"/>
                  <a:pt x="3360" y="1793"/>
                </a:cubicBezTo>
                <a:cubicBezTo>
                  <a:pt x="3235" y="1919"/>
                  <a:pt x="3012" y="2101"/>
                  <a:pt x="2872" y="2265"/>
                </a:cubicBezTo>
                <a:cubicBezTo>
                  <a:pt x="2732" y="2429"/>
                  <a:pt x="2599" y="2641"/>
                  <a:pt x="2520" y="2775"/>
                </a:cubicBezTo>
                <a:cubicBezTo>
                  <a:pt x="2441" y="2909"/>
                  <a:pt x="2425" y="3007"/>
                  <a:pt x="2400" y="3068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3" name="Freeform 11324"/>
          <p:cNvSpPr>
            <a:spLocks/>
          </p:cNvSpPr>
          <p:nvPr/>
        </p:nvSpPr>
        <p:spPr bwMode="auto">
          <a:xfrm>
            <a:off x="1202462" y="2026801"/>
            <a:ext cx="6209840" cy="3580376"/>
          </a:xfrm>
          <a:custGeom>
            <a:avLst/>
            <a:gdLst>
              <a:gd name="T0" fmla="*/ 0 w 3700"/>
              <a:gd name="T1" fmla="*/ 0 h 3045"/>
              <a:gd name="T2" fmla="*/ 2310 w 3700"/>
              <a:gd name="T3" fmla="*/ 952 h 3045"/>
              <a:gd name="T4" fmla="*/ 3360 w 3700"/>
              <a:gd name="T5" fmla="*/ 1582 h 3045"/>
              <a:gd name="T6" fmla="*/ 3683 w 3700"/>
              <a:gd name="T7" fmla="*/ 2070 h 3045"/>
              <a:gd name="T8" fmla="*/ 3608 w 3700"/>
              <a:gd name="T9" fmla="*/ 2407 h 3045"/>
              <a:gd name="T10" fmla="*/ 3195 w 3700"/>
              <a:gd name="T11" fmla="*/ 3045 h 3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00" h="3045">
                <a:moveTo>
                  <a:pt x="0" y="0"/>
                </a:moveTo>
                <a:cubicBezTo>
                  <a:pt x="385" y="159"/>
                  <a:pt x="1750" y="688"/>
                  <a:pt x="2310" y="952"/>
                </a:cubicBezTo>
                <a:cubicBezTo>
                  <a:pt x="2870" y="1216"/>
                  <a:pt x="3131" y="1396"/>
                  <a:pt x="3360" y="1582"/>
                </a:cubicBezTo>
                <a:cubicBezTo>
                  <a:pt x="3589" y="1768"/>
                  <a:pt x="3642" y="1933"/>
                  <a:pt x="3683" y="2070"/>
                </a:cubicBezTo>
                <a:cubicBezTo>
                  <a:pt x="3683" y="2167"/>
                  <a:pt x="3700" y="2242"/>
                  <a:pt x="3608" y="2407"/>
                </a:cubicBezTo>
                <a:cubicBezTo>
                  <a:pt x="3527" y="2569"/>
                  <a:pt x="3281" y="2912"/>
                  <a:pt x="3195" y="3045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4" name="Freeform 11325"/>
          <p:cNvSpPr>
            <a:spLocks/>
          </p:cNvSpPr>
          <p:nvPr/>
        </p:nvSpPr>
        <p:spPr bwMode="auto">
          <a:xfrm>
            <a:off x="1211986" y="2026800"/>
            <a:ext cx="6193057" cy="3580376"/>
          </a:xfrm>
          <a:custGeom>
            <a:avLst/>
            <a:gdLst>
              <a:gd name="T0" fmla="*/ 0 w 3690"/>
              <a:gd name="T1" fmla="*/ 0 h 3060"/>
              <a:gd name="T2" fmla="*/ 2108 w 3690"/>
              <a:gd name="T3" fmla="*/ 1147 h 3060"/>
              <a:gd name="T4" fmla="*/ 3360 w 3690"/>
              <a:gd name="T5" fmla="*/ 2092 h 3060"/>
              <a:gd name="T6" fmla="*/ 3675 w 3690"/>
              <a:gd name="T7" fmla="*/ 2865 h 3060"/>
              <a:gd name="T8" fmla="*/ 3615 w 3690"/>
              <a:gd name="T9" fmla="*/ 3060 h 3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0" h="3060">
                <a:moveTo>
                  <a:pt x="0" y="0"/>
                </a:moveTo>
                <a:cubicBezTo>
                  <a:pt x="351" y="191"/>
                  <a:pt x="1548" y="798"/>
                  <a:pt x="2108" y="1147"/>
                </a:cubicBezTo>
                <a:cubicBezTo>
                  <a:pt x="2668" y="1496"/>
                  <a:pt x="3099" y="1806"/>
                  <a:pt x="3360" y="2092"/>
                </a:cubicBezTo>
                <a:cubicBezTo>
                  <a:pt x="3621" y="2378"/>
                  <a:pt x="3690" y="2715"/>
                  <a:pt x="3675" y="2865"/>
                </a:cubicBezTo>
                <a:cubicBezTo>
                  <a:pt x="3660" y="3015"/>
                  <a:pt x="3627" y="3020"/>
                  <a:pt x="3615" y="3060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cxnSp>
        <p:nvCxnSpPr>
          <p:cNvPr id="25" name="Line 11317"/>
          <p:cNvCxnSpPr/>
          <p:nvPr/>
        </p:nvCxnSpPr>
        <p:spPr bwMode="auto">
          <a:xfrm flipH="1">
            <a:off x="1209892" y="2704288"/>
            <a:ext cx="6140726" cy="63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397494" y="2417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b="1" i="1" baseline="-25000" dirty="0" err="1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cr</a:t>
            </a:r>
            <a:endParaRPr lang="ru-RU" sz="2400" b="1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30" name="Line 11316"/>
          <p:cNvCxnSpPr/>
          <p:nvPr/>
        </p:nvCxnSpPr>
        <p:spPr bwMode="auto">
          <a:xfrm>
            <a:off x="7397483" y="2742201"/>
            <a:ext cx="0" cy="313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" name="Text Box 11310"/>
          <p:cNvSpPr txBox="1">
            <a:spLocks noChangeArrowheads="1"/>
          </p:cNvSpPr>
          <p:nvPr/>
        </p:nvSpPr>
        <p:spPr bwMode="auto">
          <a:xfrm>
            <a:off x="7236413" y="5769778"/>
            <a:ext cx="648023" cy="5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 err="1">
                <a:effectLst/>
                <a:latin typeface="Times New Roman"/>
                <a:ea typeface="Calibri"/>
                <a:cs typeface="Times New Roman"/>
              </a:rPr>
              <a:t>cr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Text Box 11310"/>
          <p:cNvSpPr txBox="1">
            <a:spLocks noChangeArrowheads="1"/>
          </p:cNvSpPr>
          <p:nvPr/>
        </p:nvSpPr>
        <p:spPr bwMode="auto">
          <a:xfrm>
            <a:off x="3660491" y="5653753"/>
            <a:ext cx="648023" cy="5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 err="1">
                <a:latin typeface="Times New Roman"/>
                <a:ea typeface="Calibri"/>
                <a:cs typeface="Times New Roman"/>
              </a:rPr>
              <a:t>st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Text Box 5095"/>
          <p:cNvSpPr txBox="1">
            <a:spLocks noChangeArrowheads="1"/>
          </p:cNvSpPr>
          <p:nvPr/>
        </p:nvSpPr>
        <p:spPr bwMode="auto">
          <a:xfrm>
            <a:off x="1628112" y="3412436"/>
            <a:ext cx="2625918" cy="1282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R</a:t>
            </a:r>
            <a:r>
              <a:rPr lang="en-US" sz="2400" b="1" i="1" baseline="-25000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ad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=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var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; 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 panose="05050102010706020507" pitchFamily="18" charset="2"/>
              </a:rPr>
              <a:t></a:t>
            </a:r>
            <a:r>
              <a:rPr lang="en-US" sz="2400" b="1" i="1" baseline="-25000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0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=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const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; 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 panose="05050102010706020507" pitchFamily="18" charset="2"/>
              </a:rPr>
              <a:t></a:t>
            </a:r>
            <a:r>
              <a:rPr lang="en-US" sz="2400" b="1" i="1" baseline="-25000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cr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=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var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; 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b="1" i="1" baseline="-25000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cr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const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b="1" i="1" baseline="-25000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st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=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var</a:t>
            </a:r>
            <a:endParaRPr lang="en-US" sz="2400" b="1" i="1" dirty="0" smtClean="0">
              <a:latin typeface="Times New Roman" pitchFamily="18" charset="0"/>
              <a:ea typeface="Calibri"/>
              <a:cs typeface="Times New Roman" pitchFamily="18" charset="0"/>
              <a:sym typeface="Symbo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b="1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8810140" y="3111559"/>
            <a:ext cx="3136840" cy="2862131"/>
            <a:chOff x="6403975" y="2695473"/>
            <a:chExt cx="3877170" cy="3535042"/>
          </a:xfrm>
        </p:grpSpPr>
        <p:grpSp>
          <p:nvGrpSpPr>
            <p:cNvPr id="36" name="Group 11438"/>
            <p:cNvGrpSpPr>
              <a:grpSpLocks/>
            </p:cNvGrpSpPr>
            <p:nvPr/>
          </p:nvGrpSpPr>
          <p:grpSpPr bwMode="auto">
            <a:xfrm>
              <a:off x="7145655" y="5414540"/>
              <a:ext cx="447040" cy="114935"/>
              <a:chOff x="3514" y="10401"/>
              <a:chExt cx="704" cy="181"/>
            </a:xfrm>
          </p:grpSpPr>
          <p:cxnSp>
            <p:nvCxnSpPr>
              <p:cNvPr id="100" name="Line 11439"/>
              <p:cNvCxnSpPr/>
              <p:nvPr/>
            </p:nvCxnSpPr>
            <p:spPr bwMode="auto">
              <a:xfrm>
                <a:off x="3514" y="10581"/>
                <a:ext cx="18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Line 11440"/>
              <p:cNvCxnSpPr/>
              <p:nvPr/>
            </p:nvCxnSpPr>
            <p:spPr bwMode="auto">
              <a:xfrm flipV="1">
                <a:off x="3706" y="10401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" name="Line 11441"/>
              <p:cNvCxnSpPr/>
              <p:nvPr/>
            </p:nvCxnSpPr>
            <p:spPr bwMode="auto">
              <a:xfrm>
                <a:off x="3938" y="10581"/>
                <a:ext cx="28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7" name="Group 11434"/>
            <p:cNvGrpSpPr>
              <a:grpSpLocks/>
            </p:cNvGrpSpPr>
            <p:nvPr/>
          </p:nvGrpSpPr>
          <p:grpSpPr bwMode="auto">
            <a:xfrm>
              <a:off x="7143115" y="5772680"/>
              <a:ext cx="447040" cy="114935"/>
              <a:chOff x="3514" y="10401"/>
              <a:chExt cx="704" cy="181"/>
            </a:xfrm>
          </p:grpSpPr>
          <p:cxnSp>
            <p:nvCxnSpPr>
              <p:cNvPr id="97" name="Line 11435"/>
              <p:cNvCxnSpPr/>
              <p:nvPr/>
            </p:nvCxnSpPr>
            <p:spPr bwMode="auto">
              <a:xfrm>
                <a:off x="3514" y="10581"/>
                <a:ext cx="18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Line 11436"/>
              <p:cNvCxnSpPr/>
              <p:nvPr/>
            </p:nvCxnSpPr>
            <p:spPr bwMode="auto">
              <a:xfrm flipV="1">
                <a:off x="3706" y="10401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Line 11437"/>
              <p:cNvCxnSpPr/>
              <p:nvPr/>
            </p:nvCxnSpPr>
            <p:spPr bwMode="auto">
              <a:xfrm>
                <a:off x="3938" y="10581"/>
                <a:ext cx="28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8" name="Group 11422"/>
            <p:cNvGrpSpPr>
              <a:grpSpLocks/>
            </p:cNvGrpSpPr>
            <p:nvPr/>
          </p:nvGrpSpPr>
          <p:grpSpPr bwMode="auto">
            <a:xfrm>
              <a:off x="6566535" y="5414540"/>
              <a:ext cx="447040" cy="114935"/>
              <a:chOff x="3514" y="10401"/>
              <a:chExt cx="704" cy="181"/>
            </a:xfrm>
          </p:grpSpPr>
          <p:cxnSp>
            <p:nvCxnSpPr>
              <p:cNvPr id="94" name="Line 11423"/>
              <p:cNvCxnSpPr/>
              <p:nvPr/>
            </p:nvCxnSpPr>
            <p:spPr bwMode="auto">
              <a:xfrm>
                <a:off x="3514" y="10581"/>
                <a:ext cx="18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5" name="Line 11424"/>
              <p:cNvCxnSpPr/>
              <p:nvPr/>
            </p:nvCxnSpPr>
            <p:spPr bwMode="auto">
              <a:xfrm flipV="1">
                <a:off x="3706" y="10401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Line 11425"/>
              <p:cNvCxnSpPr/>
              <p:nvPr/>
            </p:nvCxnSpPr>
            <p:spPr bwMode="auto">
              <a:xfrm>
                <a:off x="3938" y="10581"/>
                <a:ext cx="28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9" name="Group 11421"/>
            <p:cNvGrpSpPr>
              <a:grpSpLocks/>
            </p:cNvGrpSpPr>
            <p:nvPr/>
          </p:nvGrpSpPr>
          <p:grpSpPr bwMode="auto">
            <a:xfrm>
              <a:off x="6566535" y="5772680"/>
              <a:ext cx="447040" cy="114935"/>
              <a:chOff x="3514" y="10401"/>
              <a:chExt cx="704" cy="181"/>
            </a:xfrm>
          </p:grpSpPr>
          <p:cxnSp>
            <p:nvCxnSpPr>
              <p:cNvPr id="91" name="Line 11393"/>
              <p:cNvCxnSpPr/>
              <p:nvPr/>
            </p:nvCxnSpPr>
            <p:spPr bwMode="auto">
              <a:xfrm>
                <a:off x="3514" y="10581"/>
                <a:ext cx="18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Line 11394"/>
              <p:cNvCxnSpPr/>
              <p:nvPr/>
            </p:nvCxnSpPr>
            <p:spPr bwMode="auto">
              <a:xfrm flipV="1">
                <a:off x="3706" y="10401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" name="Line 11395"/>
              <p:cNvCxnSpPr/>
              <p:nvPr/>
            </p:nvCxnSpPr>
            <p:spPr bwMode="auto">
              <a:xfrm>
                <a:off x="3938" y="10581"/>
                <a:ext cx="28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40" name="Line 11345"/>
            <p:cNvCxnSpPr/>
            <p:nvPr/>
          </p:nvCxnSpPr>
          <p:spPr bwMode="auto">
            <a:xfrm flipH="1">
              <a:off x="7064375" y="4611900"/>
              <a:ext cx="10160" cy="16179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Rectangle 11347"/>
            <p:cNvSpPr>
              <a:spLocks noChangeArrowheads="1"/>
            </p:cNvSpPr>
            <p:nvPr/>
          </p:nvSpPr>
          <p:spPr bwMode="auto">
            <a:xfrm>
              <a:off x="6985000" y="5198005"/>
              <a:ext cx="165100" cy="92265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sp>
          <p:nvSpPr>
            <p:cNvPr id="42" name="Oval 11349"/>
            <p:cNvSpPr>
              <a:spLocks noChangeArrowheads="1"/>
            </p:cNvSpPr>
            <p:nvPr/>
          </p:nvSpPr>
          <p:spPr bwMode="auto">
            <a:xfrm>
              <a:off x="7056755" y="3106315"/>
              <a:ext cx="82550" cy="800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cxnSp>
          <p:nvCxnSpPr>
            <p:cNvPr id="43" name="Line 11356"/>
            <p:cNvCxnSpPr/>
            <p:nvPr/>
          </p:nvCxnSpPr>
          <p:spPr bwMode="auto">
            <a:xfrm>
              <a:off x="7618730" y="5886345"/>
              <a:ext cx="190690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11357"/>
            <p:cNvCxnSpPr/>
            <p:nvPr/>
          </p:nvCxnSpPr>
          <p:spPr bwMode="auto">
            <a:xfrm>
              <a:off x="7975600" y="4263285"/>
              <a:ext cx="3175" cy="9378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11358"/>
            <p:cNvCxnSpPr/>
            <p:nvPr/>
          </p:nvCxnSpPr>
          <p:spPr bwMode="auto">
            <a:xfrm>
              <a:off x="8664575" y="5201180"/>
              <a:ext cx="635" cy="3225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Line 11359"/>
            <p:cNvCxnSpPr/>
            <p:nvPr/>
          </p:nvCxnSpPr>
          <p:spPr bwMode="auto">
            <a:xfrm>
              <a:off x="9350375" y="5201180"/>
              <a:ext cx="635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11364"/>
            <p:cNvCxnSpPr/>
            <p:nvPr/>
          </p:nvCxnSpPr>
          <p:spPr bwMode="auto">
            <a:xfrm>
              <a:off x="7635875" y="4870980"/>
              <a:ext cx="635" cy="1358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Line 11365"/>
            <p:cNvCxnSpPr/>
            <p:nvPr/>
          </p:nvCxnSpPr>
          <p:spPr bwMode="auto">
            <a:xfrm>
              <a:off x="6612890" y="3750205"/>
              <a:ext cx="239395" cy="2279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11366"/>
            <p:cNvCxnSpPr/>
            <p:nvPr/>
          </p:nvCxnSpPr>
          <p:spPr bwMode="auto">
            <a:xfrm flipH="1">
              <a:off x="7329170" y="3750205"/>
              <a:ext cx="237490" cy="2279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11367"/>
            <p:cNvCxnSpPr/>
            <p:nvPr/>
          </p:nvCxnSpPr>
          <p:spPr bwMode="auto">
            <a:xfrm>
              <a:off x="6612890" y="3178705"/>
              <a:ext cx="0" cy="571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11368"/>
            <p:cNvCxnSpPr/>
            <p:nvPr/>
          </p:nvCxnSpPr>
          <p:spPr bwMode="auto">
            <a:xfrm>
              <a:off x="7566660" y="3178705"/>
              <a:ext cx="0" cy="571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11369"/>
            <p:cNvCxnSpPr/>
            <p:nvPr/>
          </p:nvCxnSpPr>
          <p:spPr bwMode="auto">
            <a:xfrm>
              <a:off x="6492875" y="4860185"/>
              <a:ext cx="635" cy="13696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Rectangle 11371"/>
            <p:cNvSpPr>
              <a:spLocks noChangeArrowheads="1"/>
            </p:cNvSpPr>
            <p:nvPr/>
          </p:nvSpPr>
          <p:spPr bwMode="auto">
            <a:xfrm>
              <a:off x="6403975" y="5196735"/>
              <a:ext cx="165100" cy="92392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sp>
          <p:nvSpPr>
            <p:cNvPr id="54" name="Oval 11374"/>
            <p:cNvSpPr>
              <a:spLocks noChangeArrowheads="1"/>
            </p:cNvSpPr>
            <p:nvPr/>
          </p:nvSpPr>
          <p:spPr bwMode="auto">
            <a:xfrm>
              <a:off x="6578600" y="3117745"/>
              <a:ext cx="81280" cy="800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sp>
          <p:nvSpPr>
            <p:cNvPr id="55" name="Oval 11375"/>
            <p:cNvSpPr>
              <a:spLocks noChangeArrowheads="1"/>
            </p:cNvSpPr>
            <p:nvPr/>
          </p:nvSpPr>
          <p:spPr bwMode="auto">
            <a:xfrm>
              <a:off x="7519035" y="3101870"/>
              <a:ext cx="83820" cy="7874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cxnSp>
          <p:nvCxnSpPr>
            <p:cNvPr id="56" name="Line 11376"/>
            <p:cNvCxnSpPr/>
            <p:nvPr/>
          </p:nvCxnSpPr>
          <p:spPr bwMode="auto">
            <a:xfrm>
              <a:off x="6492875" y="6229880"/>
              <a:ext cx="11430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11380"/>
            <p:cNvCxnSpPr/>
            <p:nvPr/>
          </p:nvCxnSpPr>
          <p:spPr bwMode="auto">
            <a:xfrm>
              <a:off x="7407275" y="4267730"/>
              <a:ext cx="68770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11381"/>
            <p:cNvCxnSpPr/>
            <p:nvPr/>
          </p:nvCxnSpPr>
          <p:spPr bwMode="auto">
            <a:xfrm>
              <a:off x="7618730" y="5528840"/>
              <a:ext cx="119126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11382"/>
            <p:cNvCxnSpPr/>
            <p:nvPr/>
          </p:nvCxnSpPr>
          <p:spPr bwMode="auto">
            <a:xfrm>
              <a:off x="7618730" y="6114945"/>
              <a:ext cx="264604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11386"/>
            <p:cNvCxnSpPr/>
            <p:nvPr/>
          </p:nvCxnSpPr>
          <p:spPr bwMode="auto">
            <a:xfrm>
              <a:off x="10150475" y="5201180"/>
              <a:ext cx="635" cy="914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Text Box 11400"/>
            <p:cNvSpPr txBox="1">
              <a:spLocks noChangeArrowheads="1"/>
            </p:cNvSpPr>
            <p:nvPr/>
          </p:nvSpPr>
          <p:spPr bwMode="auto">
            <a:xfrm>
              <a:off x="6485539" y="5156309"/>
              <a:ext cx="379095" cy="30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>
                  <a:effectLst/>
                  <a:latin typeface="Times New Roman"/>
                  <a:ea typeface="Calibri"/>
                  <a:cs typeface="Times New Roman"/>
                </a:rPr>
                <a:t>S</a:t>
              </a:r>
              <a:r>
                <a:rPr lang="en-US" sz="1000" i="1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ru-RU" sz="10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2" name="Text Box 11402"/>
            <p:cNvSpPr txBox="1">
              <a:spLocks noChangeArrowheads="1"/>
            </p:cNvSpPr>
            <p:nvPr/>
          </p:nvSpPr>
          <p:spPr bwMode="auto">
            <a:xfrm>
              <a:off x="7065858" y="4858367"/>
              <a:ext cx="379095" cy="30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>
                  <a:effectLst/>
                  <a:latin typeface="Times New Roman"/>
                  <a:ea typeface="Calibri"/>
                  <a:cs typeface="Times New Roman"/>
                </a:rPr>
                <a:t>S</a:t>
              </a:r>
              <a:r>
                <a:rPr lang="en-US" sz="1000" i="1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ru-RU" sz="10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3" name="Text Box 11403"/>
            <p:cNvSpPr txBox="1">
              <a:spLocks noChangeArrowheads="1"/>
            </p:cNvSpPr>
            <p:nvPr/>
          </p:nvSpPr>
          <p:spPr bwMode="auto">
            <a:xfrm>
              <a:off x="6545864" y="4933466"/>
              <a:ext cx="36004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>
                  <a:effectLst/>
                  <a:latin typeface="Times New Roman"/>
                  <a:ea typeface="Calibri"/>
                  <a:cs typeface="Times New Roman"/>
                </a:rPr>
                <a:t>S</a:t>
              </a:r>
              <a:r>
                <a:rPr lang="en-US" sz="1000" i="1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ru-RU" sz="10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4" name="Text Box 11407"/>
            <p:cNvSpPr txBox="1">
              <a:spLocks noChangeArrowheads="1"/>
            </p:cNvSpPr>
            <p:nvPr/>
          </p:nvSpPr>
          <p:spPr bwMode="auto">
            <a:xfrm>
              <a:off x="7750175" y="4629680"/>
              <a:ext cx="3429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 dirty="0"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1000" i="1" baseline="-25000" dirty="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ru-RU" sz="1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5" name="Text Box 11408"/>
            <p:cNvSpPr txBox="1">
              <a:spLocks noChangeArrowheads="1"/>
            </p:cNvSpPr>
            <p:nvPr/>
          </p:nvSpPr>
          <p:spPr bwMode="auto">
            <a:xfrm>
              <a:off x="7864475" y="5201180"/>
              <a:ext cx="646430" cy="29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 dirty="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1200" b="1" i="1" baseline="-25000" dirty="0">
                  <a:effectLst/>
                  <a:latin typeface="Times New Roman"/>
                  <a:ea typeface="Calibri"/>
                  <a:cs typeface="Times New Roman"/>
                </a:rPr>
                <a:t>ad,1</a:t>
              </a:r>
              <a:endParaRPr lang="ru-RU" sz="12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6" name="Text Box 11409"/>
            <p:cNvSpPr txBox="1">
              <a:spLocks noChangeArrowheads="1"/>
            </p:cNvSpPr>
            <p:nvPr/>
          </p:nvSpPr>
          <p:spPr bwMode="auto">
            <a:xfrm>
              <a:off x="8817610" y="5429780"/>
              <a:ext cx="647065" cy="29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 dirty="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1200" b="1" i="1" baseline="-25000" dirty="0">
                  <a:effectLst/>
                  <a:latin typeface="Times New Roman"/>
                  <a:ea typeface="Calibri"/>
                  <a:cs typeface="Times New Roman"/>
                </a:rPr>
                <a:t>ad,2</a:t>
              </a:r>
              <a:endParaRPr lang="ru-RU" sz="12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7" name="Line 11413"/>
            <p:cNvCxnSpPr/>
            <p:nvPr/>
          </p:nvCxnSpPr>
          <p:spPr bwMode="auto">
            <a:xfrm flipH="1" flipV="1">
              <a:off x="7292975" y="4528080"/>
              <a:ext cx="342900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Line 11414"/>
            <p:cNvCxnSpPr/>
            <p:nvPr/>
          </p:nvCxnSpPr>
          <p:spPr bwMode="auto">
            <a:xfrm flipV="1">
              <a:off x="6492875" y="4493790"/>
              <a:ext cx="410210" cy="364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Oval 11415"/>
            <p:cNvSpPr>
              <a:spLocks noChangeArrowheads="1"/>
            </p:cNvSpPr>
            <p:nvPr/>
          </p:nvSpPr>
          <p:spPr bwMode="auto">
            <a:xfrm>
              <a:off x="6699250" y="3877840"/>
              <a:ext cx="779145" cy="76136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sp>
          <p:nvSpPr>
            <p:cNvPr id="70" name="AutoShape 11416"/>
            <p:cNvSpPr>
              <a:spLocks noChangeArrowheads="1"/>
            </p:cNvSpPr>
            <p:nvPr/>
          </p:nvSpPr>
          <p:spPr bwMode="auto">
            <a:xfrm>
              <a:off x="6786245" y="3972455"/>
              <a:ext cx="600075" cy="572135"/>
            </a:xfrm>
            <a:prstGeom prst="flowChartConnec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cxnSp>
          <p:nvCxnSpPr>
            <p:cNvPr id="71" name="Line 11417"/>
            <p:cNvCxnSpPr/>
            <p:nvPr/>
          </p:nvCxnSpPr>
          <p:spPr bwMode="auto">
            <a:xfrm>
              <a:off x="7578725" y="5196735"/>
              <a:ext cx="2686050" cy="4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Line 11418"/>
            <p:cNvCxnSpPr/>
            <p:nvPr/>
          </p:nvCxnSpPr>
          <p:spPr bwMode="auto">
            <a:xfrm flipH="1">
              <a:off x="7086600" y="3178705"/>
              <a:ext cx="3175" cy="6896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Text Box 11419"/>
            <p:cNvSpPr txBox="1">
              <a:spLocks noChangeArrowheads="1"/>
            </p:cNvSpPr>
            <p:nvPr/>
          </p:nvSpPr>
          <p:spPr bwMode="auto">
            <a:xfrm>
              <a:off x="6845402" y="4068340"/>
              <a:ext cx="595630" cy="342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b="1" i="1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1000" b="1" i="1" dirty="0">
                  <a:effectLst/>
                  <a:latin typeface="Times New Roman"/>
                  <a:ea typeface="Calibri"/>
                  <a:cs typeface="Times New Roman"/>
                </a:rPr>
                <a:t>M</a:t>
              </a:r>
              <a:endParaRPr lang="ru-RU" sz="10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4" name="Text Box 11420"/>
            <p:cNvSpPr txBox="1">
              <a:spLocks noChangeArrowheads="1"/>
            </p:cNvSpPr>
            <p:nvPr/>
          </p:nvSpPr>
          <p:spPr bwMode="auto">
            <a:xfrm>
              <a:off x="9634715" y="5523713"/>
              <a:ext cx="646430" cy="29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i="1" dirty="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1200" b="1" i="1" baseline="-25000" dirty="0">
                  <a:effectLst/>
                  <a:latin typeface="Times New Roman"/>
                  <a:ea typeface="Calibri"/>
                  <a:cs typeface="Times New Roman"/>
                </a:rPr>
                <a:t>ad,3</a:t>
              </a:r>
              <a:endParaRPr lang="ru-RU" sz="12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75" name="Group 11426"/>
            <p:cNvGrpSpPr>
              <a:grpSpLocks/>
            </p:cNvGrpSpPr>
            <p:nvPr/>
          </p:nvGrpSpPr>
          <p:grpSpPr bwMode="auto">
            <a:xfrm>
              <a:off x="6563995" y="5081800"/>
              <a:ext cx="447040" cy="114935"/>
              <a:chOff x="3514" y="10401"/>
              <a:chExt cx="704" cy="181"/>
            </a:xfrm>
          </p:grpSpPr>
          <p:cxnSp>
            <p:nvCxnSpPr>
              <p:cNvPr id="88" name="Line 11427"/>
              <p:cNvCxnSpPr/>
              <p:nvPr/>
            </p:nvCxnSpPr>
            <p:spPr bwMode="auto">
              <a:xfrm>
                <a:off x="3514" y="10581"/>
                <a:ext cx="18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Line 11428"/>
              <p:cNvCxnSpPr/>
              <p:nvPr/>
            </p:nvCxnSpPr>
            <p:spPr bwMode="auto">
              <a:xfrm flipV="1">
                <a:off x="3706" y="10401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" name="Line 11429"/>
              <p:cNvCxnSpPr/>
              <p:nvPr/>
            </p:nvCxnSpPr>
            <p:spPr bwMode="auto">
              <a:xfrm>
                <a:off x="3938" y="10581"/>
                <a:ext cx="28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6" name="Group 11430"/>
            <p:cNvGrpSpPr>
              <a:grpSpLocks/>
            </p:cNvGrpSpPr>
            <p:nvPr/>
          </p:nvGrpSpPr>
          <p:grpSpPr bwMode="auto">
            <a:xfrm>
              <a:off x="7148195" y="5086880"/>
              <a:ext cx="447040" cy="114935"/>
              <a:chOff x="3514" y="10401"/>
              <a:chExt cx="704" cy="181"/>
            </a:xfrm>
          </p:grpSpPr>
          <p:cxnSp>
            <p:nvCxnSpPr>
              <p:cNvPr id="85" name="Line 11431"/>
              <p:cNvCxnSpPr/>
              <p:nvPr/>
            </p:nvCxnSpPr>
            <p:spPr bwMode="auto">
              <a:xfrm>
                <a:off x="3514" y="10581"/>
                <a:ext cx="18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" name="Line 11432"/>
              <p:cNvCxnSpPr/>
              <p:nvPr/>
            </p:nvCxnSpPr>
            <p:spPr bwMode="auto">
              <a:xfrm flipV="1">
                <a:off x="3706" y="10401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Line 11433"/>
              <p:cNvCxnSpPr/>
              <p:nvPr/>
            </p:nvCxnSpPr>
            <p:spPr bwMode="auto">
              <a:xfrm>
                <a:off x="3938" y="10581"/>
                <a:ext cx="28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7" name="Rectangle 11348"/>
            <p:cNvSpPr>
              <a:spLocks noChangeArrowheads="1"/>
            </p:cNvSpPr>
            <p:nvPr/>
          </p:nvSpPr>
          <p:spPr bwMode="auto">
            <a:xfrm>
              <a:off x="7546975" y="5201180"/>
              <a:ext cx="165100" cy="914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sp>
          <p:nvSpPr>
            <p:cNvPr id="78" name="Text Box 11442"/>
            <p:cNvSpPr txBox="1">
              <a:spLocks noChangeArrowheads="1"/>
            </p:cNvSpPr>
            <p:nvPr/>
          </p:nvSpPr>
          <p:spPr bwMode="auto">
            <a:xfrm>
              <a:off x="7069739" y="5170786"/>
              <a:ext cx="379095" cy="30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>
                  <a:effectLst/>
                  <a:latin typeface="Times New Roman"/>
                  <a:ea typeface="Calibri"/>
                  <a:cs typeface="Times New Roman"/>
                </a:rPr>
                <a:t>S</a:t>
              </a:r>
              <a:r>
                <a:rPr lang="en-US" sz="1000" i="1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ru-RU" sz="10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9" name="Text Box 11443"/>
            <p:cNvSpPr txBox="1">
              <a:spLocks noChangeArrowheads="1"/>
            </p:cNvSpPr>
            <p:nvPr/>
          </p:nvSpPr>
          <p:spPr bwMode="auto">
            <a:xfrm>
              <a:off x="6510797" y="5507168"/>
              <a:ext cx="379095" cy="30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>
                  <a:effectLst/>
                  <a:latin typeface="Times New Roman"/>
                  <a:ea typeface="Calibri"/>
                  <a:cs typeface="Times New Roman"/>
                </a:rPr>
                <a:t>S</a:t>
              </a:r>
              <a:r>
                <a:rPr lang="en-US" sz="1000" i="1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ru-RU" sz="10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0" name="Text Box 11444"/>
            <p:cNvSpPr txBox="1">
              <a:spLocks noChangeArrowheads="1"/>
            </p:cNvSpPr>
            <p:nvPr/>
          </p:nvSpPr>
          <p:spPr bwMode="auto">
            <a:xfrm>
              <a:off x="7097537" y="5518766"/>
              <a:ext cx="379095" cy="30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>
                  <a:effectLst/>
                  <a:latin typeface="Times New Roman"/>
                  <a:ea typeface="Calibri"/>
                  <a:cs typeface="Times New Roman"/>
                </a:rPr>
                <a:t>S</a:t>
              </a:r>
              <a:r>
                <a:rPr lang="en-US" sz="1000" i="1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ru-RU" sz="10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81" name="Line 11445"/>
            <p:cNvCxnSpPr/>
            <p:nvPr/>
          </p:nvCxnSpPr>
          <p:spPr bwMode="auto">
            <a:xfrm flipH="1">
              <a:off x="6556375" y="3105680"/>
              <a:ext cx="114300" cy="114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2" name="Line 11446"/>
            <p:cNvCxnSpPr/>
            <p:nvPr/>
          </p:nvCxnSpPr>
          <p:spPr bwMode="auto">
            <a:xfrm flipH="1">
              <a:off x="7038975" y="3092980"/>
              <a:ext cx="114300" cy="114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3" name="Line 11447"/>
            <p:cNvCxnSpPr/>
            <p:nvPr/>
          </p:nvCxnSpPr>
          <p:spPr bwMode="auto">
            <a:xfrm flipH="1">
              <a:off x="7502525" y="3080280"/>
              <a:ext cx="114300" cy="114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4" name="Text Box 11448"/>
            <p:cNvSpPr txBox="1">
              <a:spLocks noChangeArrowheads="1"/>
            </p:cNvSpPr>
            <p:nvPr/>
          </p:nvSpPr>
          <p:spPr bwMode="auto">
            <a:xfrm>
              <a:off x="6911416" y="2695473"/>
              <a:ext cx="379095" cy="30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b="1" i="1">
                  <a:effectLst/>
                  <a:latin typeface="Times New Roman"/>
                  <a:ea typeface="Calibri"/>
                  <a:cs typeface="Times New Roman"/>
                </a:rPr>
                <a:t>~</a:t>
              </a:r>
              <a:endParaRPr lang="ru-RU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5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59339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Torque-speed curves of AC electric motor (supply voltage control)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311894" y="1014057"/>
            <a:ext cx="9118732" cy="5311771"/>
            <a:chOff x="397494" y="1038384"/>
            <a:chExt cx="9118732" cy="5311771"/>
          </a:xfrm>
        </p:grpSpPr>
        <p:cxnSp>
          <p:nvCxnSpPr>
            <p:cNvPr id="5" name="Line 5085"/>
            <p:cNvCxnSpPr/>
            <p:nvPr/>
          </p:nvCxnSpPr>
          <p:spPr bwMode="auto">
            <a:xfrm flipV="1">
              <a:off x="1186142" y="1246710"/>
              <a:ext cx="0" cy="4791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5086"/>
            <p:cNvCxnSpPr/>
            <p:nvPr/>
          </p:nvCxnSpPr>
          <p:spPr bwMode="auto">
            <a:xfrm>
              <a:off x="709125" y="5621551"/>
              <a:ext cx="83477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5095"/>
            <p:cNvSpPr txBox="1">
              <a:spLocks noChangeArrowheads="1"/>
            </p:cNvSpPr>
            <p:nvPr/>
          </p:nvSpPr>
          <p:spPr bwMode="auto">
            <a:xfrm>
              <a:off x="430866" y="1038384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endParaRPr lang="ru-RU" sz="24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 Box 5096"/>
            <p:cNvSpPr txBox="1">
              <a:spLocks noChangeArrowheads="1"/>
            </p:cNvSpPr>
            <p:nvPr/>
          </p:nvSpPr>
          <p:spPr bwMode="auto">
            <a:xfrm>
              <a:off x="8562194" y="5727450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>
                  <a:effectLst/>
                  <a:latin typeface="Times New Roman"/>
                  <a:ea typeface="Calibri"/>
                  <a:cs typeface="Times New Roman"/>
                </a:rPr>
                <a:t>d</a:t>
              </a:r>
              <a:endParaRPr lang="ru-RU" sz="24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Text Box 5095"/>
            <p:cNvSpPr txBox="1">
              <a:spLocks noChangeArrowheads="1"/>
            </p:cNvSpPr>
            <p:nvPr/>
          </p:nvSpPr>
          <p:spPr bwMode="auto">
            <a:xfrm>
              <a:off x="7236413" y="2610296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i="1" dirty="0" err="1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V</a:t>
              </a:r>
              <a:r>
                <a:rPr lang="en-US" b="1" i="1" baseline="-25000" dirty="0" err="1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</a:t>
              </a:r>
              <a:endParaRPr lang="ru-RU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6" name="Text Box 5095"/>
            <p:cNvSpPr txBox="1">
              <a:spLocks noChangeArrowheads="1"/>
            </p:cNvSpPr>
            <p:nvPr/>
          </p:nvSpPr>
          <p:spPr bwMode="auto">
            <a:xfrm>
              <a:off x="397494" y="1691468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2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0</a:t>
              </a:r>
              <a:endParaRPr lang="ru-RU" sz="2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7" name="Text Box 5095"/>
            <p:cNvSpPr txBox="1">
              <a:spLocks noChangeArrowheads="1"/>
            </p:cNvSpPr>
            <p:nvPr/>
          </p:nvSpPr>
          <p:spPr bwMode="auto">
            <a:xfrm>
              <a:off x="3497951" y="1193282"/>
              <a:ext cx="3211607" cy="5269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V</a:t>
              </a:r>
              <a:r>
                <a:rPr lang="en-US" sz="2400" b="1" i="1" baseline="-25000" dirty="0" err="1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</a:t>
              </a:r>
              <a:r>
                <a:rPr lang="en-US" sz="2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&gt;</a:t>
              </a:r>
              <a:r>
                <a:rPr lang="en-US" sz="2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 V</a:t>
              </a:r>
              <a:r>
                <a:rPr lang="en-US" sz="2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s,1 </a:t>
              </a:r>
              <a:r>
                <a:rPr lang="en-US" sz="2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&gt; V</a:t>
              </a:r>
              <a:r>
                <a:rPr lang="en-US" sz="2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s,2 </a:t>
              </a:r>
              <a:r>
                <a:rPr lang="en-US" sz="2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&gt; V</a:t>
              </a:r>
              <a:r>
                <a:rPr lang="en-US" sz="2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s,3</a:t>
              </a:r>
              <a:endParaRPr lang="ru-RU" sz="2400" b="1" i="1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31" name="Правая фигурная скобка 30"/>
            <p:cNvSpPr/>
            <p:nvPr/>
          </p:nvSpPr>
          <p:spPr>
            <a:xfrm rot="5400000">
              <a:off x="5880049" y="2202905"/>
              <a:ext cx="525905" cy="2382880"/>
            </a:xfrm>
            <a:prstGeom prst="rightBrace">
              <a:avLst>
                <a:gd name="adj1" fmla="val 8333"/>
                <a:gd name="adj2" fmla="val 4957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Freeform 11313"/>
            <p:cNvSpPr>
              <a:spLocks/>
            </p:cNvSpPr>
            <p:nvPr/>
          </p:nvSpPr>
          <p:spPr bwMode="auto">
            <a:xfrm>
              <a:off x="1196302" y="2002221"/>
              <a:ext cx="6196414" cy="3615507"/>
            </a:xfrm>
            <a:custGeom>
              <a:avLst/>
              <a:gdLst>
                <a:gd name="T0" fmla="*/ 0 w 4967"/>
                <a:gd name="T1" fmla="*/ 0 h 3059"/>
                <a:gd name="T2" fmla="*/ 3242 w 4967"/>
                <a:gd name="T3" fmla="*/ 180 h 3059"/>
                <a:gd name="T4" fmla="*/ 4502 w 4967"/>
                <a:gd name="T5" fmla="*/ 344 h 3059"/>
                <a:gd name="T6" fmla="*/ 4952 w 4967"/>
                <a:gd name="T7" fmla="*/ 546 h 3059"/>
                <a:gd name="T8" fmla="*/ 4862 w 4967"/>
                <a:gd name="T9" fmla="*/ 720 h 3059"/>
                <a:gd name="T10" fmla="*/ 4322 w 4967"/>
                <a:gd name="T11" fmla="*/ 1080 h 3059"/>
                <a:gd name="T12" fmla="*/ 3422 w 4967"/>
                <a:gd name="T13" fmla="*/ 1620 h 3059"/>
                <a:gd name="T14" fmla="*/ 2702 w 4967"/>
                <a:gd name="T15" fmla="*/ 2160 h 3059"/>
                <a:gd name="T16" fmla="*/ 2340 w 4967"/>
                <a:gd name="T17" fmla="*/ 2700 h 3059"/>
                <a:gd name="T18" fmla="*/ 2220 w 4967"/>
                <a:gd name="T19" fmla="*/ 3059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7" h="3059">
                  <a:moveTo>
                    <a:pt x="0" y="0"/>
                  </a:moveTo>
                  <a:cubicBezTo>
                    <a:pt x="1245" y="60"/>
                    <a:pt x="2492" y="123"/>
                    <a:pt x="3242" y="180"/>
                  </a:cubicBezTo>
                  <a:cubicBezTo>
                    <a:pt x="3992" y="237"/>
                    <a:pt x="4217" y="283"/>
                    <a:pt x="4502" y="344"/>
                  </a:cubicBezTo>
                  <a:cubicBezTo>
                    <a:pt x="4787" y="405"/>
                    <a:pt x="4939" y="489"/>
                    <a:pt x="4952" y="546"/>
                  </a:cubicBezTo>
                  <a:cubicBezTo>
                    <a:pt x="4965" y="603"/>
                    <a:pt x="4967" y="631"/>
                    <a:pt x="4862" y="720"/>
                  </a:cubicBezTo>
                  <a:cubicBezTo>
                    <a:pt x="4757" y="809"/>
                    <a:pt x="4562" y="930"/>
                    <a:pt x="4322" y="1080"/>
                  </a:cubicBezTo>
                  <a:cubicBezTo>
                    <a:pt x="4082" y="1230"/>
                    <a:pt x="3692" y="1440"/>
                    <a:pt x="3422" y="1620"/>
                  </a:cubicBezTo>
                  <a:cubicBezTo>
                    <a:pt x="3152" y="1800"/>
                    <a:pt x="2882" y="1980"/>
                    <a:pt x="2702" y="2160"/>
                  </a:cubicBezTo>
                  <a:cubicBezTo>
                    <a:pt x="2522" y="2340"/>
                    <a:pt x="2420" y="2550"/>
                    <a:pt x="2340" y="2700"/>
                  </a:cubicBezTo>
                  <a:cubicBezTo>
                    <a:pt x="2260" y="2850"/>
                    <a:pt x="2245" y="2984"/>
                    <a:pt x="2220" y="3059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3" name="Freeform 11324"/>
            <p:cNvSpPr>
              <a:spLocks/>
            </p:cNvSpPr>
            <p:nvPr/>
          </p:nvSpPr>
          <p:spPr bwMode="auto">
            <a:xfrm>
              <a:off x="1202461" y="1998227"/>
              <a:ext cx="4694952" cy="3650400"/>
            </a:xfrm>
            <a:custGeom>
              <a:avLst/>
              <a:gdLst>
                <a:gd name="T0" fmla="*/ 0 w 3700"/>
                <a:gd name="T1" fmla="*/ 0 h 3045"/>
                <a:gd name="T2" fmla="*/ 2310 w 3700"/>
                <a:gd name="T3" fmla="*/ 952 h 3045"/>
                <a:gd name="T4" fmla="*/ 3360 w 3700"/>
                <a:gd name="T5" fmla="*/ 1582 h 3045"/>
                <a:gd name="T6" fmla="*/ 3683 w 3700"/>
                <a:gd name="T7" fmla="*/ 2070 h 3045"/>
                <a:gd name="T8" fmla="*/ 3608 w 3700"/>
                <a:gd name="T9" fmla="*/ 2407 h 3045"/>
                <a:gd name="T10" fmla="*/ 3195 w 3700"/>
                <a:gd name="T11" fmla="*/ 3045 h 3045"/>
                <a:gd name="connsiteX0" fmla="*/ 0 w 9957"/>
                <a:gd name="connsiteY0" fmla="*/ 0 h 35978"/>
                <a:gd name="connsiteX1" fmla="*/ 6243 w 9957"/>
                <a:gd name="connsiteY1" fmla="*/ 3126 h 35978"/>
                <a:gd name="connsiteX2" fmla="*/ 9081 w 9957"/>
                <a:gd name="connsiteY2" fmla="*/ 5195 h 35978"/>
                <a:gd name="connsiteX3" fmla="*/ 9954 w 9957"/>
                <a:gd name="connsiteY3" fmla="*/ 6798 h 35978"/>
                <a:gd name="connsiteX4" fmla="*/ 9751 w 9957"/>
                <a:gd name="connsiteY4" fmla="*/ 7905 h 35978"/>
                <a:gd name="connsiteX5" fmla="*/ 4031 w 9957"/>
                <a:gd name="connsiteY5" fmla="*/ 35978 h 35978"/>
                <a:gd name="connsiteX0" fmla="*/ 0 w 10000"/>
                <a:gd name="connsiteY0" fmla="*/ 0 h 10000"/>
                <a:gd name="connsiteX1" fmla="*/ 6270 w 10000"/>
                <a:gd name="connsiteY1" fmla="*/ 869 h 10000"/>
                <a:gd name="connsiteX2" fmla="*/ 9120 w 10000"/>
                <a:gd name="connsiteY2" fmla="*/ 1444 h 10000"/>
                <a:gd name="connsiteX3" fmla="*/ 9997 w 10000"/>
                <a:gd name="connsiteY3" fmla="*/ 1889 h 10000"/>
                <a:gd name="connsiteX4" fmla="*/ 9793 w 10000"/>
                <a:gd name="connsiteY4" fmla="*/ 2197 h 10000"/>
                <a:gd name="connsiteX5" fmla="*/ 5300 w 10000"/>
                <a:gd name="connsiteY5" fmla="*/ 8325 h 10000"/>
                <a:gd name="connsiteX6" fmla="*/ 4048 w 10000"/>
                <a:gd name="connsiteY6" fmla="*/ 10000 h 10000"/>
                <a:gd name="connsiteX0" fmla="*/ 0 w 10000"/>
                <a:gd name="connsiteY0" fmla="*/ 0 h 10000"/>
                <a:gd name="connsiteX1" fmla="*/ 6270 w 10000"/>
                <a:gd name="connsiteY1" fmla="*/ 869 h 10000"/>
                <a:gd name="connsiteX2" fmla="*/ 9120 w 10000"/>
                <a:gd name="connsiteY2" fmla="*/ 1444 h 10000"/>
                <a:gd name="connsiteX3" fmla="*/ 9997 w 10000"/>
                <a:gd name="connsiteY3" fmla="*/ 1889 h 10000"/>
                <a:gd name="connsiteX4" fmla="*/ 9793 w 10000"/>
                <a:gd name="connsiteY4" fmla="*/ 2197 h 10000"/>
                <a:gd name="connsiteX5" fmla="*/ 5238 w 10000"/>
                <a:gd name="connsiteY5" fmla="*/ 7592 h 10000"/>
                <a:gd name="connsiteX6" fmla="*/ 4048 w 10000"/>
                <a:gd name="connsiteY6" fmla="*/ 10000 h 10000"/>
                <a:gd name="connsiteX0" fmla="*/ 0 w 10000"/>
                <a:gd name="connsiteY0" fmla="*/ 0 h 10000"/>
                <a:gd name="connsiteX1" fmla="*/ 6270 w 10000"/>
                <a:gd name="connsiteY1" fmla="*/ 869 h 10000"/>
                <a:gd name="connsiteX2" fmla="*/ 9120 w 10000"/>
                <a:gd name="connsiteY2" fmla="*/ 1444 h 10000"/>
                <a:gd name="connsiteX3" fmla="*/ 9997 w 10000"/>
                <a:gd name="connsiteY3" fmla="*/ 1889 h 10000"/>
                <a:gd name="connsiteX4" fmla="*/ 9793 w 10000"/>
                <a:gd name="connsiteY4" fmla="*/ 2197 h 10000"/>
                <a:gd name="connsiteX5" fmla="*/ 7137 w 10000"/>
                <a:gd name="connsiteY5" fmla="*/ 5238 h 10000"/>
                <a:gd name="connsiteX6" fmla="*/ 5238 w 10000"/>
                <a:gd name="connsiteY6" fmla="*/ 7592 h 10000"/>
                <a:gd name="connsiteX7" fmla="*/ 4048 w 10000"/>
                <a:gd name="connsiteY7" fmla="*/ 10000 h 10000"/>
                <a:gd name="connsiteX0" fmla="*/ 0 w 10000"/>
                <a:gd name="connsiteY0" fmla="*/ 0 h 10000"/>
                <a:gd name="connsiteX1" fmla="*/ 6270 w 10000"/>
                <a:gd name="connsiteY1" fmla="*/ 869 h 10000"/>
                <a:gd name="connsiteX2" fmla="*/ 9120 w 10000"/>
                <a:gd name="connsiteY2" fmla="*/ 1444 h 10000"/>
                <a:gd name="connsiteX3" fmla="*/ 9997 w 10000"/>
                <a:gd name="connsiteY3" fmla="*/ 1889 h 10000"/>
                <a:gd name="connsiteX4" fmla="*/ 9793 w 10000"/>
                <a:gd name="connsiteY4" fmla="*/ 2197 h 10000"/>
                <a:gd name="connsiteX5" fmla="*/ 7632 w 10000"/>
                <a:gd name="connsiteY5" fmla="*/ 4505 h 10000"/>
                <a:gd name="connsiteX6" fmla="*/ 5238 w 10000"/>
                <a:gd name="connsiteY6" fmla="*/ 7592 h 10000"/>
                <a:gd name="connsiteX7" fmla="*/ 4048 w 10000"/>
                <a:gd name="connsiteY7" fmla="*/ 10000 h 10000"/>
                <a:gd name="connsiteX0" fmla="*/ 0 w 10000"/>
                <a:gd name="connsiteY0" fmla="*/ 0 h 10000"/>
                <a:gd name="connsiteX1" fmla="*/ 6270 w 10000"/>
                <a:gd name="connsiteY1" fmla="*/ 869 h 10000"/>
                <a:gd name="connsiteX2" fmla="*/ 9120 w 10000"/>
                <a:gd name="connsiteY2" fmla="*/ 1444 h 10000"/>
                <a:gd name="connsiteX3" fmla="*/ 9997 w 10000"/>
                <a:gd name="connsiteY3" fmla="*/ 1889 h 10000"/>
                <a:gd name="connsiteX4" fmla="*/ 9793 w 10000"/>
                <a:gd name="connsiteY4" fmla="*/ 2197 h 10000"/>
                <a:gd name="connsiteX5" fmla="*/ 8891 w 10000"/>
                <a:gd name="connsiteY5" fmla="*/ 3145 h 10000"/>
                <a:gd name="connsiteX6" fmla="*/ 7632 w 10000"/>
                <a:gd name="connsiteY6" fmla="*/ 4505 h 10000"/>
                <a:gd name="connsiteX7" fmla="*/ 5238 w 10000"/>
                <a:gd name="connsiteY7" fmla="*/ 7592 h 10000"/>
                <a:gd name="connsiteX8" fmla="*/ 4048 w 10000"/>
                <a:gd name="connsiteY8" fmla="*/ 10000 h 10000"/>
                <a:gd name="connsiteX0" fmla="*/ 0 w 10000"/>
                <a:gd name="connsiteY0" fmla="*/ 0 h 10000"/>
                <a:gd name="connsiteX1" fmla="*/ 6270 w 10000"/>
                <a:gd name="connsiteY1" fmla="*/ 869 h 10000"/>
                <a:gd name="connsiteX2" fmla="*/ 9120 w 10000"/>
                <a:gd name="connsiteY2" fmla="*/ 1444 h 10000"/>
                <a:gd name="connsiteX3" fmla="*/ 9997 w 10000"/>
                <a:gd name="connsiteY3" fmla="*/ 1889 h 10000"/>
                <a:gd name="connsiteX4" fmla="*/ 9793 w 10000"/>
                <a:gd name="connsiteY4" fmla="*/ 2197 h 10000"/>
                <a:gd name="connsiteX5" fmla="*/ 8974 w 10000"/>
                <a:gd name="connsiteY5" fmla="*/ 3223 h 10000"/>
                <a:gd name="connsiteX6" fmla="*/ 7632 w 10000"/>
                <a:gd name="connsiteY6" fmla="*/ 4505 h 10000"/>
                <a:gd name="connsiteX7" fmla="*/ 5238 w 10000"/>
                <a:gd name="connsiteY7" fmla="*/ 7592 h 10000"/>
                <a:gd name="connsiteX8" fmla="*/ 4048 w 10000"/>
                <a:gd name="connsiteY8" fmla="*/ 10000 h 10000"/>
                <a:gd name="connsiteX0" fmla="*/ 0 w 10000"/>
                <a:gd name="connsiteY0" fmla="*/ 0 h 10000"/>
                <a:gd name="connsiteX1" fmla="*/ 6270 w 10000"/>
                <a:gd name="connsiteY1" fmla="*/ 869 h 10000"/>
                <a:gd name="connsiteX2" fmla="*/ 9120 w 10000"/>
                <a:gd name="connsiteY2" fmla="*/ 1444 h 10000"/>
                <a:gd name="connsiteX3" fmla="*/ 9997 w 10000"/>
                <a:gd name="connsiteY3" fmla="*/ 1889 h 10000"/>
                <a:gd name="connsiteX4" fmla="*/ 9793 w 10000"/>
                <a:gd name="connsiteY4" fmla="*/ 2197 h 10000"/>
                <a:gd name="connsiteX5" fmla="*/ 8974 w 10000"/>
                <a:gd name="connsiteY5" fmla="*/ 3223 h 10000"/>
                <a:gd name="connsiteX6" fmla="*/ 7632 w 10000"/>
                <a:gd name="connsiteY6" fmla="*/ 4505 h 10000"/>
                <a:gd name="connsiteX7" fmla="*/ 5238 w 10000"/>
                <a:gd name="connsiteY7" fmla="*/ 7592 h 10000"/>
                <a:gd name="connsiteX8" fmla="*/ 4048 w 10000"/>
                <a:gd name="connsiteY8" fmla="*/ 10000 h 10000"/>
                <a:gd name="connsiteX0" fmla="*/ 0 w 10011"/>
                <a:gd name="connsiteY0" fmla="*/ 0 h 10000"/>
                <a:gd name="connsiteX1" fmla="*/ 6270 w 10011"/>
                <a:gd name="connsiteY1" fmla="*/ 869 h 10000"/>
                <a:gd name="connsiteX2" fmla="*/ 9120 w 10011"/>
                <a:gd name="connsiteY2" fmla="*/ 1444 h 10000"/>
                <a:gd name="connsiteX3" fmla="*/ 9997 w 10011"/>
                <a:gd name="connsiteY3" fmla="*/ 1889 h 10000"/>
                <a:gd name="connsiteX4" fmla="*/ 9834 w 10011"/>
                <a:gd name="connsiteY4" fmla="*/ 2328 h 10000"/>
                <a:gd name="connsiteX5" fmla="*/ 8974 w 10011"/>
                <a:gd name="connsiteY5" fmla="*/ 3223 h 10000"/>
                <a:gd name="connsiteX6" fmla="*/ 7632 w 10011"/>
                <a:gd name="connsiteY6" fmla="*/ 4505 h 10000"/>
                <a:gd name="connsiteX7" fmla="*/ 5238 w 10011"/>
                <a:gd name="connsiteY7" fmla="*/ 7592 h 10000"/>
                <a:gd name="connsiteX8" fmla="*/ 4048 w 10011"/>
                <a:gd name="connsiteY8" fmla="*/ 10000 h 10000"/>
                <a:gd name="connsiteX0" fmla="*/ 0 w 10001"/>
                <a:gd name="connsiteY0" fmla="*/ 0 h 10000"/>
                <a:gd name="connsiteX1" fmla="*/ 6270 w 10001"/>
                <a:gd name="connsiteY1" fmla="*/ 869 h 10000"/>
                <a:gd name="connsiteX2" fmla="*/ 9120 w 10001"/>
                <a:gd name="connsiteY2" fmla="*/ 1444 h 10000"/>
                <a:gd name="connsiteX3" fmla="*/ 9997 w 10001"/>
                <a:gd name="connsiteY3" fmla="*/ 1889 h 10000"/>
                <a:gd name="connsiteX4" fmla="*/ 9834 w 10001"/>
                <a:gd name="connsiteY4" fmla="*/ 2328 h 10000"/>
                <a:gd name="connsiteX5" fmla="*/ 8974 w 10001"/>
                <a:gd name="connsiteY5" fmla="*/ 3223 h 10000"/>
                <a:gd name="connsiteX6" fmla="*/ 7632 w 10001"/>
                <a:gd name="connsiteY6" fmla="*/ 4505 h 10000"/>
                <a:gd name="connsiteX7" fmla="*/ 5238 w 10001"/>
                <a:gd name="connsiteY7" fmla="*/ 7592 h 10000"/>
                <a:gd name="connsiteX8" fmla="*/ 4048 w 10001"/>
                <a:gd name="connsiteY8" fmla="*/ 10000 h 10000"/>
                <a:gd name="connsiteX0" fmla="*/ 0 w 10024"/>
                <a:gd name="connsiteY0" fmla="*/ 0 h 10000"/>
                <a:gd name="connsiteX1" fmla="*/ 6270 w 10024"/>
                <a:gd name="connsiteY1" fmla="*/ 869 h 10000"/>
                <a:gd name="connsiteX2" fmla="*/ 9120 w 10024"/>
                <a:gd name="connsiteY2" fmla="*/ 1444 h 10000"/>
                <a:gd name="connsiteX3" fmla="*/ 9997 w 10024"/>
                <a:gd name="connsiteY3" fmla="*/ 1889 h 10000"/>
                <a:gd name="connsiteX4" fmla="*/ 9896 w 10024"/>
                <a:gd name="connsiteY4" fmla="*/ 2354 h 10000"/>
                <a:gd name="connsiteX5" fmla="*/ 8974 w 10024"/>
                <a:gd name="connsiteY5" fmla="*/ 3223 h 10000"/>
                <a:gd name="connsiteX6" fmla="*/ 7632 w 10024"/>
                <a:gd name="connsiteY6" fmla="*/ 4505 h 10000"/>
                <a:gd name="connsiteX7" fmla="*/ 5238 w 10024"/>
                <a:gd name="connsiteY7" fmla="*/ 7592 h 10000"/>
                <a:gd name="connsiteX8" fmla="*/ 4048 w 10024"/>
                <a:gd name="connsiteY8" fmla="*/ 10000 h 10000"/>
                <a:gd name="connsiteX0" fmla="*/ 0 w 10024"/>
                <a:gd name="connsiteY0" fmla="*/ 0 h 10000"/>
                <a:gd name="connsiteX1" fmla="*/ 6270 w 10024"/>
                <a:gd name="connsiteY1" fmla="*/ 869 h 10000"/>
                <a:gd name="connsiteX2" fmla="*/ 9120 w 10024"/>
                <a:gd name="connsiteY2" fmla="*/ 1444 h 10000"/>
                <a:gd name="connsiteX3" fmla="*/ 9997 w 10024"/>
                <a:gd name="connsiteY3" fmla="*/ 1889 h 10000"/>
                <a:gd name="connsiteX4" fmla="*/ 9896 w 10024"/>
                <a:gd name="connsiteY4" fmla="*/ 2354 h 10000"/>
                <a:gd name="connsiteX5" fmla="*/ 8974 w 10024"/>
                <a:gd name="connsiteY5" fmla="*/ 3223 h 10000"/>
                <a:gd name="connsiteX6" fmla="*/ 7632 w 10024"/>
                <a:gd name="connsiteY6" fmla="*/ 4505 h 10000"/>
                <a:gd name="connsiteX7" fmla="*/ 5238 w 10024"/>
                <a:gd name="connsiteY7" fmla="*/ 7592 h 10000"/>
                <a:gd name="connsiteX8" fmla="*/ 4048 w 10024"/>
                <a:gd name="connsiteY8" fmla="*/ 10000 h 10000"/>
                <a:gd name="connsiteX0" fmla="*/ 0 w 10024"/>
                <a:gd name="connsiteY0" fmla="*/ 0 h 10000"/>
                <a:gd name="connsiteX1" fmla="*/ 6270 w 10024"/>
                <a:gd name="connsiteY1" fmla="*/ 869 h 10000"/>
                <a:gd name="connsiteX2" fmla="*/ 9120 w 10024"/>
                <a:gd name="connsiteY2" fmla="*/ 1444 h 10000"/>
                <a:gd name="connsiteX3" fmla="*/ 9997 w 10024"/>
                <a:gd name="connsiteY3" fmla="*/ 1889 h 10000"/>
                <a:gd name="connsiteX4" fmla="*/ 9896 w 10024"/>
                <a:gd name="connsiteY4" fmla="*/ 2354 h 10000"/>
                <a:gd name="connsiteX5" fmla="*/ 8974 w 10024"/>
                <a:gd name="connsiteY5" fmla="*/ 3223 h 10000"/>
                <a:gd name="connsiteX6" fmla="*/ 7632 w 10024"/>
                <a:gd name="connsiteY6" fmla="*/ 4505 h 10000"/>
                <a:gd name="connsiteX7" fmla="*/ 5238 w 10024"/>
                <a:gd name="connsiteY7" fmla="*/ 7592 h 10000"/>
                <a:gd name="connsiteX8" fmla="*/ 4048 w 10024"/>
                <a:gd name="connsiteY8" fmla="*/ 10000 h 10000"/>
                <a:gd name="connsiteX0" fmla="*/ 0 w 10024"/>
                <a:gd name="connsiteY0" fmla="*/ 0 h 10000"/>
                <a:gd name="connsiteX1" fmla="*/ 6270 w 10024"/>
                <a:gd name="connsiteY1" fmla="*/ 869 h 10000"/>
                <a:gd name="connsiteX2" fmla="*/ 9120 w 10024"/>
                <a:gd name="connsiteY2" fmla="*/ 1444 h 10000"/>
                <a:gd name="connsiteX3" fmla="*/ 9997 w 10024"/>
                <a:gd name="connsiteY3" fmla="*/ 1889 h 10000"/>
                <a:gd name="connsiteX4" fmla="*/ 9896 w 10024"/>
                <a:gd name="connsiteY4" fmla="*/ 2354 h 10000"/>
                <a:gd name="connsiteX5" fmla="*/ 8974 w 10024"/>
                <a:gd name="connsiteY5" fmla="*/ 3223 h 10000"/>
                <a:gd name="connsiteX6" fmla="*/ 7673 w 10024"/>
                <a:gd name="connsiteY6" fmla="*/ 4610 h 10000"/>
                <a:gd name="connsiteX7" fmla="*/ 5238 w 10024"/>
                <a:gd name="connsiteY7" fmla="*/ 7592 h 10000"/>
                <a:gd name="connsiteX8" fmla="*/ 4048 w 10024"/>
                <a:gd name="connsiteY8" fmla="*/ 10000 h 10000"/>
                <a:gd name="connsiteX0" fmla="*/ 0 w 10024"/>
                <a:gd name="connsiteY0" fmla="*/ 0 h 10000"/>
                <a:gd name="connsiteX1" fmla="*/ 6270 w 10024"/>
                <a:gd name="connsiteY1" fmla="*/ 869 h 10000"/>
                <a:gd name="connsiteX2" fmla="*/ 9120 w 10024"/>
                <a:gd name="connsiteY2" fmla="*/ 1444 h 10000"/>
                <a:gd name="connsiteX3" fmla="*/ 9997 w 10024"/>
                <a:gd name="connsiteY3" fmla="*/ 1889 h 10000"/>
                <a:gd name="connsiteX4" fmla="*/ 9896 w 10024"/>
                <a:gd name="connsiteY4" fmla="*/ 2354 h 10000"/>
                <a:gd name="connsiteX5" fmla="*/ 9015 w 10024"/>
                <a:gd name="connsiteY5" fmla="*/ 3328 h 10000"/>
                <a:gd name="connsiteX6" fmla="*/ 7673 w 10024"/>
                <a:gd name="connsiteY6" fmla="*/ 4610 h 10000"/>
                <a:gd name="connsiteX7" fmla="*/ 5238 w 10024"/>
                <a:gd name="connsiteY7" fmla="*/ 7592 h 10000"/>
                <a:gd name="connsiteX8" fmla="*/ 4048 w 10024"/>
                <a:gd name="connsiteY8" fmla="*/ 10000 h 10000"/>
                <a:gd name="connsiteX0" fmla="*/ 0 w 10024"/>
                <a:gd name="connsiteY0" fmla="*/ 0 h 10000"/>
                <a:gd name="connsiteX1" fmla="*/ 6270 w 10024"/>
                <a:gd name="connsiteY1" fmla="*/ 869 h 10000"/>
                <a:gd name="connsiteX2" fmla="*/ 9120 w 10024"/>
                <a:gd name="connsiteY2" fmla="*/ 1444 h 10000"/>
                <a:gd name="connsiteX3" fmla="*/ 9997 w 10024"/>
                <a:gd name="connsiteY3" fmla="*/ 1889 h 10000"/>
                <a:gd name="connsiteX4" fmla="*/ 9896 w 10024"/>
                <a:gd name="connsiteY4" fmla="*/ 2354 h 10000"/>
                <a:gd name="connsiteX5" fmla="*/ 9015 w 10024"/>
                <a:gd name="connsiteY5" fmla="*/ 3328 h 10000"/>
                <a:gd name="connsiteX6" fmla="*/ 7673 w 10024"/>
                <a:gd name="connsiteY6" fmla="*/ 4610 h 10000"/>
                <a:gd name="connsiteX7" fmla="*/ 5444 w 10024"/>
                <a:gd name="connsiteY7" fmla="*/ 7147 h 10000"/>
                <a:gd name="connsiteX8" fmla="*/ 4048 w 10024"/>
                <a:gd name="connsiteY8" fmla="*/ 10000 h 10000"/>
                <a:gd name="connsiteX0" fmla="*/ 0 w 10024"/>
                <a:gd name="connsiteY0" fmla="*/ 0 h 10000"/>
                <a:gd name="connsiteX1" fmla="*/ 6270 w 10024"/>
                <a:gd name="connsiteY1" fmla="*/ 869 h 10000"/>
                <a:gd name="connsiteX2" fmla="*/ 9120 w 10024"/>
                <a:gd name="connsiteY2" fmla="*/ 1444 h 10000"/>
                <a:gd name="connsiteX3" fmla="*/ 9997 w 10024"/>
                <a:gd name="connsiteY3" fmla="*/ 1889 h 10000"/>
                <a:gd name="connsiteX4" fmla="*/ 9896 w 10024"/>
                <a:gd name="connsiteY4" fmla="*/ 2354 h 10000"/>
                <a:gd name="connsiteX5" fmla="*/ 9015 w 10024"/>
                <a:gd name="connsiteY5" fmla="*/ 3328 h 10000"/>
                <a:gd name="connsiteX6" fmla="*/ 7673 w 10024"/>
                <a:gd name="connsiteY6" fmla="*/ 4610 h 10000"/>
                <a:gd name="connsiteX7" fmla="*/ 5444 w 10024"/>
                <a:gd name="connsiteY7" fmla="*/ 7147 h 10000"/>
                <a:gd name="connsiteX8" fmla="*/ 4048 w 10024"/>
                <a:gd name="connsiteY8" fmla="*/ 10000 h 10000"/>
                <a:gd name="connsiteX0" fmla="*/ 0 w 10024"/>
                <a:gd name="connsiteY0" fmla="*/ 0 h 10026"/>
                <a:gd name="connsiteX1" fmla="*/ 6270 w 10024"/>
                <a:gd name="connsiteY1" fmla="*/ 869 h 10026"/>
                <a:gd name="connsiteX2" fmla="*/ 9120 w 10024"/>
                <a:gd name="connsiteY2" fmla="*/ 1444 h 10026"/>
                <a:gd name="connsiteX3" fmla="*/ 9997 w 10024"/>
                <a:gd name="connsiteY3" fmla="*/ 1889 h 10026"/>
                <a:gd name="connsiteX4" fmla="*/ 9896 w 10024"/>
                <a:gd name="connsiteY4" fmla="*/ 2354 h 10026"/>
                <a:gd name="connsiteX5" fmla="*/ 9015 w 10024"/>
                <a:gd name="connsiteY5" fmla="*/ 3328 h 10026"/>
                <a:gd name="connsiteX6" fmla="*/ 7673 w 10024"/>
                <a:gd name="connsiteY6" fmla="*/ 4610 h 10026"/>
                <a:gd name="connsiteX7" fmla="*/ 5444 w 10024"/>
                <a:gd name="connsiteY7" fmla="*/ 7147 h 10026"/>
                <a:gd name="connsiteX8" fmla="*/ 4172 w 10024"/>
                <a:gd name="connsiteY8" fmla="*/ 10026 h 10026"/>
                <a:gd name="connsiteX0" fmla="*/ 0 w 10024"/>
                <a:gd name="connsiteY0" fmla="*/ 0 h 10026"/>
                <a:gd name="connsiteX1" fmla="*/ 6270 w 10024"/>
                <a:gd name="connsiteY1" fmla="*/ 869 h 10026"/>
                <a:gd name="connsiteX2" fmla="*/ 9120 w 10024"/>
                <a:gd name="connsiteY2" fmla="*/ 1444 h 10026"/>
                <a:gd name="connsiteX3" fmla="*/ 9997 w 10024"/>
                <a:gd name="connsiteY3" fmla="*/ 1889 h 10026"/>
                <a:gd name="connsiteX4" fmla="*/ 9896 w 10024"/>
                <a:gd name="connsiteY4" fmla="*/ 2354 h 10026"/>
                <a:gd name="connsiteX5" fmla="*/ 9015 w 10024"/>
                <a:gd name="connsiteY5" fmla="*/ 3328 h 10026"/>
                <a:gd name="connsiteX6" fmla="*/ 7673 w 10024"/>
                <a:gd name="connsiteY6" fmla="*/ 4610 h 10026"/>
                <a:gd name="connsiteX7" fmla="*/ 5444 w 10024"/>
                <a:gd name="connsiteY7" fmla="*/ 7147 h 10026"/>
                <a:gd name="connsiteX8" fmla="*/ 4172 w 10024"/>
                <a:gd name="connsiteY8" fmla="*/ 10026 h 10026"/>
                <a:gd name="connsiteX0" fmla="*/ 0 w 10024"/>
                <a:gd name="connsiteY0" fmla="*/ 0 h 10026"/>
                <a:gd name="connsiteX1" fmla="*/ 6270 w 10024"/>
                <a:gd name="connsiteY1" fmla="*/ 869 h 10026"/>
                <a:gd name="connsiteX2" fmla="*/ 9120 w 10024"/>
                <a:gd name="connsiteY2" fmla="*/ 1444 h 10026"/>
                <a:gd name="connsiteX3" fmla="*/ 9997 w 10024"/>
                <a:gd name="connsiteY3" fmla="*/ 1889 h 10026"/>
                <a:gd name="connsiteX4" fmla="*/ 9896 w 10024"/>
                <a:gd name="connsiteY4" fmla="*/ 2354 h 10026"/>
                <a:gd name="connsiteX5" fmla="*/ 9015 w 10024"/>
                <a:gd name="connsiteY5" fmla="*/ 3328 h 10026"/>
                <a:gd name="connsiteX6" fmla="*/ 7673 w 10024"/>
                <a:gd name="connsiteY6" fmla="*/ 4610 h 10026"/>
                <a:gd name="connsiteX7" fmla="*/ 5444 w 10024"/>
                <a:gd name="connsiteY7" fmla="*/ 7147 h 10026"/>
                <a:gd name="connsiteX8" fmla="*/ 4172 w 10024"/>
                <a:gd name="connsiteY8" fmla="*/ 10026 h 10026"/>
                <a:gd name="connsiteX0" fmla="*/ 0 w 10024"/>
                <a:gd name="connsiteY0" fmla="*/ 0 h 10026"/>
                <a:gd name="connsiteX1" fmla="*/ 6270 w 10024"/>
                <a:gd name="connsiteY1" fmla="*/ 869 h 10026"/>
                <a:gd name="connsiteX2" fmla="*/ 9120 w 10024"/>
                <a:gd name="connsiteY2" fmla="*/ 1444 h 10026"/>
                <a:gd name="connsiteX3" fmla="*/ 9997 w 10024"/>
                <a:gd name="connsiteY3" fmla="*/ 1889 h 10026"/>
                <a:gd name="connsiteX4" fmla="*/ 9896 w 10024"/>
                <a:gd name="connsiteY4" fmla="*/ 2354 h 10026"/>
                <a:gd name="connsiteX5" fmla="*/ 9077 w 10024"/>
                <a:gd name="connsiteY5" fmla="*/ 3459 h 10026"/>
                <a:gd name="connsiteX6" fmla="*/ 7673 w 10024"/>
                <a:gd name="connsiteY6" fmla="*/ 4610 h 10026"/>
                <a:gd name="connsiteX7" fmla="*/ 5444 w 10024"/>
                <a:gd name="connsiteY7" fmla="*/ 7147 h 10026"/>
                <a:gd name="connsiteX8" fmla="*/ 4172 w 10024"/>
                <a:gd name="connsiteY8" fmla="*/ 10026 h 10026"/>
                <a:gd name="connsiteX0" fmla="*/ 0 w 10107"/>
                <a:gd name="connsiteY0" fmla="*/ 0 h 10026"/>
                <a:gd name="connsiteX1" fmla="*/ 6270 w 10107"/>
                <a:gd name="connsiteY1" fmla="*/ 869 h 10026"/>
                <a:gd name="connsiteX2" fmla="*/ 9120 w 10107"/>
                <a:gd name="connsiteY2" fmla="*/ 1444 h 10026"/>
                <a:gd name="connsiteX3" fmla="*/ 9997 w 10107"/>
                <a:gd name="connsiteY3" fmla="*/ 1889 h 10026"/>
                <a:gd name="connsiteX4" fmla="*/ 10020 w 10107"/>
                <a:gd name="connsiteY4" fmla="*/ 2432 h 10026"/>
                <a:gd name="connsiteX5" fmla="*/ 9077 w 10107"/>
                <a:gd name="connsiteY5" fmla="*/ 3459 h 10026"/>
                <a:gd name="connsiteX6" fmla="*/ 7673 w 10107"/>
                <a:gd name="connsiteY6" fmla="*/ 4610 h 10026"/>
                <a:gd name="connsiteX7" fmla="*/ 5444 w 10107"/>
                <a:gd name="connsiteY7" fmla="*/ 7147 h 10026"/>
                <a:gd name="connsiteX8" fmla="*/ 4172 w 10107"/>
                <a:gd name="connsiteY8" fmla="*/ 10026 h 10026"/>
                <a:gd name="connsiteX0" fmla="*/ 0 w 10107"/>
                <a:gd name="connsiteY0" fmla="*/ 0 h 10026"/>
                <a:gd name="connsiteX1" fmla="*/ 6270 w 10107"/>
                <a:gd name="connsiteY1" fmla="*/ 869 h 10026"/>
                <a:gd name="connsiteX2" fmla="*/ 9120 w 10107"/>
                <a:gd name="connsiteY2" fmla="*/ 1444 h 10026"/>
                <a:gd name="connsiteX3" fmla="*/ 9997 w 10107"/>
                <a:gd name="connsiteY3" fmla="*/ 1889 h 10026"/>
                <a:gd name="connsiteX4" fmla="*/ 10020 w 10107"/>
                <a:gd name="connsiteY4" fmla="*/ 2432 h 10026"/>
                <a:gd name="connsiteX5" fmla="*/ 9077 w 10107"/>
                <a:gd name="connsiteY5" fmla="*/ 3459 h 10026"/>
                <a:gd name="connsiteX6" fmla="*/ 7673 w 10107"/>
                <a:gd name="connsiteY6" fmla="*/ 4610 h 10026"/>
                <a:gd name="connsiteX7" fmla="*/ 5444 w 10107"/>
                <a:gd name="connsiteY7" fmla="*/ 7147 h 10026"/>
                <a:gd name="connsiteX8" fmla="*/ 4172 w 10107"/>
                <a:gd name="connsiteY8" fmla="*/ 10026 h 10026"/>
                <a:gd name="connsiteX0" fmla="*/ 0 w 10159"/>
                <a:gd name="connsiteY0" fmla="*/ 0 h 10026"/>
                <a:gd name="connsiteX1" fmla="*/ 6270 w 10159"/>
                <a:gd name="connsiteY1" fmla="*/ 869 h 10026"/>
                <a:gd name="connsiteX2" fmla="*/ 9120 w 10159"/>
                <a:gd name="connsiteY2" fmla="*/ 1444 h 10026"/>
                <a:gd name="connsiteX3" fmla="*/ 10141 w 10159"/>
                <a:gd name="connsiteY3" fmla="*/ 1889 h 10026"/>
                <a:gd name="connsiteX4" fmla="*/ 10020 w 10159"/>
                <a:gd name="connsiteY4" fmla="*/ 2432 h 10026"/>
                <a:gd name="connsiteX5" fmla="*/ 9077 w 10159"/>
                <a:gd name="connsiteY5" fmla="*/ 3459 h 10026"/>
                <a:gd name="connsiteX6" fmla="*/ 7673 w 10159"/>
                <a:gd name="connsiteY6" fmla="*/ 4610 h 10026"/>
                <a:gd name="connsiteX7" fmla="*/ 5444 w 10159"/>
                <a:gd name="connsiteY7" fmla="*/ 7147 h 10026"/>
                <a:gd name="connsiteX8" fmla="*/ 4172 w 10159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673 w 10174"/>
                <a:gd name="connsiteY6" fmla="*/ 4610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694 w 10174"/>
                <a:gd name="connsiteY6" fmla="*/ 4688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694 w 10174"/>
                <a:gd name="connsiteY6" fmla="*/ 4688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694 w 10174"/>
                <a:gd name="connsiteY6" fmla="*/ 4688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777 w 10174"/>
                <a:gd name="connsiteY6" fmla="*/ 4766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777 w 10174"/>
                <a:gd name="connsiteY6" fmla="*/ 4766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777 w 10174"/>
                <a:gd name="connsiteY6" fmla="*/ 4766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736 w 10174"/>
                <a:gd name="connsiteY6" fmla="*/ 4688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  <a:gd name="connsiteX0" fmla="*/ 0 w 10174"/>
                <a:gd name="connsiteY0" fmla="*/ 0 h 10026"/>
                <a:gd name="connsiteX1" fmla="*/ 6270 w 10174"/>
                <a:gd name="connsiteY1" fmla="*/ 869 h 10026"/>
                <a:gd name="connsiteX2" fmla="*/ 9120 w 10174"/>
                <a:gd name="connsiteY2" fmla="*/ 1444 h 10026"/>
                <a:gd name="connsiteX3" fmla="*/ 10141 w 10174"/>
                <a:gd name="connsiteY3" fmla="*/ 1889 h 10026"/>
                <a:gd name="connsiteX4" fmla="*/ 10020 w 10174"/>
                <a:gd name="connsiteY4" fmla="*/ 2432 h 10026"/>
                <a:gd name="connsiteX5" fmla="*/ 9077 w 10174"/>
                <a:gd name="connsiteY5" fmla="*/ 3459 h 10026"/>
                <a:gd name="connsiteX6" fmla="*/ 7736 w 10174"/>
                <a:gd name="connsiteY6" fmla="*/ 4688 h 10026"/>
                <a:gd name="connsiteX7" fmla="*/ 5444 w 10174"/>
                <a:gd name="connsiteY7" fmla="*/ 7147 h 10026"/>
                <a:gd name="connsiteX8" fmla="*/ 4172 w 10174"/>
                <a:gd name="connsiteY8" fmla="*/ 10026 h 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4" h="10026">
                  <a:moveTo>
                    <a:pt x="0" y="0"/>
                  </a:moveTo>
                  <a:lnTo>
                    <a:pt x="6270" y="869"/>
                  </a:lnTo>
                  <a:cubicBezTo>
                    <a:pt x="7790" y="1110"/>
                    <a:pt x="8475" y="1274"/>
                    <a:pt x="9120" y="1444"/>
                  </a:cubicBezTo>
                  <a:cubicBezTo>
                    <a:pt x="9765" y="1614"/>
                    <a:pt x="10030" y="1764"/>
                    <a:pt x="10141" y="1889"/>
                  </a:cubicBezTo>
                  <a:cubicBezTo>
                    <a:pt x="10141" y="1978"/>
                    <a:pt x="10270" y="2047"/>
                    <a:pt x="10020" y="2432"/>
                  </a:cubicBezTo>
                  <a:cubicBezTo>
                    <a:pt x="9747" y="2774"/>
                    <a:pt x="9618" y="2960"/>
                    <a:pt x="9077" y="3459"/>
                  </a:cubicBezTo>
                  <a:cubicBezTo>
                    <a:pt x="8595" y="3921"/>
                    <a:pt x="8197" y="4173"/>
                    <a:pt x="7736" y="4688"/>
                  </a:cubicBezTo>
                  <a:cubicBezTo>
                    <a:pt x="6855" y="5429"/>
                    <a:pt x="6242" y="5961"/>
                    <a:pt x="5444" y="7147"/>
                  </a:cubicBezTo>
                  <a:cubicBezTo>
                    <a:pt x="4590" y="8552"/>
                    <a:pt x="4319" y="9512"/>
                    <a:pt x="4172" y="10026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4" name="Freeform 11325"/>
            <p:cNvSpPr>
              <a:spLocks/>
            </p:cNvSpPr>
            <p:nvPr/>
          </p:nvSpPr>
          <p:spPr bwMode="auto">
            <a:xfrm>
              <a:off x="1211987" y="2026800"/>
              <a:ext cx="4352138" cy="3602575"/>
            </a:xfrm>
            <a:custGeom>
              <a:avLst/>
              <a:gdLst>
                <a:gd name="T0" fmla="*/ 0 w 3690"/>
                <a:gd name="T1" fmla="*/ 0 h 3060"/>
                <a:gd name="T2" fmla="*/ 2108 w 3690"/>
                <a:gd name="T3" fmla="*/ 1147 h 3060"/>
                <a:gd name="T4" fmla="*/ 3360 w 3690"/>
                <a:gd name="T5" fmla="*/ 2092 h 3060"/>
                <a:gd name="T6" fmla="*/ 3675 w 3690"/>
                <a:gd name="T7" fmla="*/ 2865 h 3060"/>
                <a:gd name="T8" fmla="*/ 3615 w 3690"/>
                <a:gd name="T9" fmla="*/ 3060 h 3060"/>
                <a:gd name="connsiteX0" fmla="*/ 0 w 9964"/>
                <a:gd name="connsiteY0" fmla="*/ 0 h 42234"/>
                <a:gd name="connsiteX1" fmla="*/ 5713 w 9964"/>
                <a:gd name="connsiteY1" fmla="*/ 3748 h 42234"/>
                <a:gd name="connsiteX2" fmla="*/ 9106 w 9964"/>
                <a:gd name="connsiteY2" fmla="*/ 6837 h 42234"/>
                <a:gd name="connsiteX3" fmla="*/ 9959 w 9964"/>
                <a:gd name="connsiteY3" fmla="*/ 9363 h 42234"/>
                <a:gd name="connsiteX4" fmla="*/ 3727 w 9964"/>
                <a:gd name="connsiteY4" fmla="*/ 42234 h 42234"/>
                <a:gd name="connsiteX0" fmla="*/ 0 w 10000"/>
                <a:gd name="connsiteY0" fmla="*/ 0 h 10893"/>
                <a:gd name="connsiteX1" fmla="*/ 5734 w 10000"/>
                <a:gd name="connsiteY1" fmla="*/ 887 h 10893"/>
                <a:gd name="connsiteX2" fmla="*/ 9139 w 10000"/>
                <a:gd name="connsiteY2" fmla="*/ 1619 h 10893"/>
                <a:gd name="connsiteX3" fmla="*/ 9995 w 10000"/>
                <a:gd name="connsiteY3" fmla="*/ 2217 h 10893"/>
                <a:gd name="connsiteX4" fmla="*/ 3762 w 10000"/>
                <a:gd name="connsiteY4" fmla="*/ 10893 h 10893"/>
                <a:gd name="connsiteX0" fmla="*/ 0 w 10286"/>
                <a:gd name="connsiteY0" fmla="*/ 0 h 10893"/>
                <a:gd name="connsiteX1" fmla="*/ 5734 w 10286"/>
                <a:gd name="connsiteY1" fmla="*/ 887 h 10893"/>
                <a:gd name="connsiteX2" fmla="*/ 9139 w 10286"/>
                <a:gd name="connsiteY2" fmla="*/ 1619 h 10893"/>
                <a:gd name="connsiteX3" fmla="*/ 9995 w 10286"/>
                <a:gd name="connsiteY3" fmla="*/ 2217 h 10893"/>
                <a:gd name="connsiteX4" fmla="*/ 4524 w 10286"/>
                <a:gd name="connsiteY4" fmla="*/ 9769 h 10893"/>
                <a:gd name="connsiteX5" fmla="*/ 3762 w 10286"/>
                <a:gd name="connsiteY5" fmla="*/ 10893 h 10893"/>
                <a:gd name="connsiteX0" fmla="*/ 0 w 10286"/>
                <a:gd name="connsiteY0" fmla="*/ 0 h 10893"/>
                <a:gd name="connsiteX1" fmla="*/ 5734 w 10286"/>
                <a:gd name="connsiteY1" fmla="*/ 887 h 10893"/>
                <a:gd name="connsiteX2" fmla="*/ 9139 w 10286"/>
                <a:gd name="connsiteY2" fmla="*/ 1619 h 10893"/>
                <a:gd name="connsiteX3" fmla="*/ 9995 w 10286"/>
                <a:gd name="connsiteY3" fmla="*/ 2217 h 10893"/>
                <a:gd name="connsiteX4" fmla="*/ 4859 w 10286"/>
                <a:gd name="connsiteY4" fmla="*/ 8502 h 10893"/>
                <a:gd name="connsiteX5" fmla="*/ 3762 w 10286"/>
                <a:gd name="connsiteY5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7336 w 10090"/>
                <a:gd name="connsiteY4" fmla="*/ 5478 h 10893"/>
                <a:gd name="connsiteX5" fmla="*/ 4859 w 10090"/>
                <a:gd name="connsiteY5" fmla="*/ 8502 h 10893"/>
                <a:gd name="connsiteX6" fmla="*/ 3762 w 10090"/>
                <a:gd name="connsiteY6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7336 w 10090"/>
                <a:gd name="connsiteY4" fmla="*/ 5478 h 10893"/>
                <a:gd name="connsiteX5" fmla="*/ 6890 w 10090"/>
                <a:gd name="connsiteY5" fmla="*/ 5449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7336 w 10090"/>
                <a:gd name="connsiteY4" fmla="*/ 5478 h 10893"/>
                <a:gd name="connsiteX5" fmla="*/ 6890 w 10090"/>
                <a:gd name="connsiteY5" fmla="*/ 5449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7336 w 10090"/>
                <a:gd name="connsiteY4" fmla="*/ 5478 h 10893"/>
                <a:gd name="connsiteX5" fmla="*/ 6890 w 10090"/>
                <a:gd name="connsiteY5" fmla="*/ 5449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8608 w 10090"/>
                <a:gd name="connsiteY4" fmla="*/ 3865 h 10893"/>
                <a:gd name="connsiteX5" fmla="*/ 6890 w 10090"/>
                <a:gd name="connsiteY5" fmla="*/ 5449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8608 w 10090"/>
                <a:gd name="connsiteY4" fmla="*/ 3865 h 10893"/>
                <a:gd name="connsiteX5" fmla="*/ 6890 w 10090"/>
                <a:gd name="connsiteY5" fmla="*/ 5449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8608 w 10090"/>
                <a:gd name="connsiteY4" fmla="*/ 3865 h 10893"/>
                <a:gd name="connsiteX5" fmla="*/ 6890 w 10090"/>
                <a:gd name="connsiteY5" fmla="*/ 5449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8608 w 10090"/>
                <a:gd name="connsiteY4" fmla="*/ 3865 h 10893"/>
                <a:gd name="connsiteX5" fmla="*/ 6890 w 10090"/>
                <a:gd name="connsiteY5" fmla="*/ 5449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10090"/>
                <a:gd name="connsiteY0" fmla="*/ 0 h 10893"/>
                <a:gd name="connsiteX1" fmla="*/ 5734 w 10090"/>
                <a:gd name="connsiteY1" fmla="*/ 887 h 10893"/>
                <a:gd name="connsiteX2" fmla="*/ 9139 w 10090"/>
                <a:gd name="connsiteY2" fmla="*/ 1619 h 10893"/>
                <a:gd name="connsiteX3" fmla="*/ 9995 w 10090"/>
                <a:gd name="connsiteY3" fmla="*/ 2217 h 10893"/>
                <a:gd name="connsiteX4" fmla="*/ 8608 w 10090"/>
                <a:gd name="connsiteY4" fmla="*/ 3865 h 10893"/>
                <a:gd name="connsiteX5" fmla="*/ 6890 w 10090"/>
                <a:gd name="connsiteY5" fmla="*/ 5593 h 10893"/>
                <a:gd name="connsiteX6" fmla="*/ 4859 w 10090"/>
                <a:gd name="connsiteY6" fmla="*/ 8502 h 10893"/>
                <a:gd name="connsiteX7" fmla="*/ 3762 w 10090"/>
                <a:gd name="connsiteY7" fmla="*/ 10893 h 10893"/>
                <a:gd name="connsiteX0" fmla="*/ 0 w 9995"/>
                <a:gd name="connsiteY0" fmla="*/ 0 h 10893"/>
                <a:gd name="connsiteX1" fmla="*/ 5734 w 9995"/>
                <a:gd name="connsiteY1" fmla="*/ 887 h 10893"/>
                <a:gd name="connsiteX2" fmla="*/ 9139 w 9995"/>
                <a:gd name="connsiteY2" fmla="*/ 1619 h 10893"/>
                <a:gd name="connsiteX3" fmla="*/ 9995 w 9995"/>
                <a:gd name="connsiteY3" fmla="*/ 2217 h 10893"/>
                <a:gd name="connsiteX4" fmla="*/ 8608 w 9995"/>
                <a:gd name="connsiteY4" fmla="*/ 3865 h 10893"/>
                <a:gd name="connsiteX5" fmla="*/ 6890 w 9995"/>
                <a:gd name="connsiteY5" fmla="*/ 5593 h 10893"/>
                <a:gd name="connsiteX6" fmla="*/ 4859 w 9995"/>
                <a:gd name="connsiteY6" fmla="*/ 8502 h 10893"/>
                <a:gd name="connsiteX7" fmla="*/ 3762 w 9995"/>
                <a:gd name="connsiteY7" fmla="*/ 10893 h 10893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00"/>
                <a:gd name="connsiteY0" fmla="*/ 0 h 10000"/>
                <a:gd name="connsiteX1" fmla="*/ 5737 w 10000"/>
                <a:gd name="connsiteY1" fmla="*/ 814 h 10000"/>
                <a:gd name="connsiteX2" fmla="*/ 9144 w 10000"/>
                <a:gd name="connsiteY2" fmla="*/ 1486 h 10000"/>
                <a:gd name="connsiteX3" fmla="*/ 10000 w 10000"/>
                <a:gd name="connsiteY3" fmla="*/ 2035 h 10000"/>
                <a:gd name="connsiteX4" fmla="*/ 8612 w 10000"/>
                <a:gd name="connsiteY4" fmla="*/ 3548 h 10000"/>
                <a:gd name="connsiteX5" fmla="*/ 6893 w 10000"/>
                <a:gd name="connsiteY5" fmla="*/ 5134 h 10000"/>
                <a:gd name="connsiteX6" fmla="*/ 4861 w 10000"/>
                <a:gd name="connsiteY6" fmla="*/ 7805 h 10000"/>
                <a:gd name="connsiteX7" fmla="*/ 3764 w 10000"/>
                <a:gd name="connsiteY7" fmla="*/ 10000 h 10000"/>
                <a:gd name="connsiteX0" fmla="*/ 0 w 10045"/>
                <a:gd name="connsiteY0" fmla="*/ 0 h 10000"/>
                <a:gd name="connsiteX1" fmla="*/ 5737 w 10045"/>
                <a:gd name="connsiteY1" fmla="*/ 814 h 10000"/>
                <a:gd name="connsiteX2" fmla="*/ 9144 w 10045"/>
                <a:gd name="connsiteY2" fmla="*/ 1486 h 10000"/>
                <a:gd name="connsiteX3" fmla="*/ 10045 w 10045"/>
                <a:gd name="connsiteY3" fmla="*/ 2114 h 10000"/>
                <a:gd name="connsiteX4" fmla="*/ 8612 w 10045"/>
                <a:gd name="connsiteY4" fmla="*/ 3548 h 10000"/>
                <a:gd name="connsiteX5" fmla="*/ 6893 w 10045"/>
                <a:gd name="connsiteY5" fmla="*/ 5134 h 10000"/>
                <a:gd name="connsiteX6" fmla="*/ 4861 w 10045"/>
                <a:gd name="connsiteY6" fmla="*/ 7805 h 10000"/>
                <a:gd name="connsiteX7" fmla="*/ 3764 w 10045"/>
                <a:gd name="connsiteY7" fmla="*/ 10000 h 10000"/>
                <a:gd name="connsiteX0" fmla="*/ 0 w 10134"/>
                <a:gd name="connsiteY0" fmla="*/ 0 h 10000"/>
                <a:gd name="connsiteX1" fmla="*/ 5737 w 10134"/>
                <a:gd name="connsiteY1" fmla="*/ 814 h 10000"/>
                <a:gd name="connsiteX2" fmla="*/ 9144 w 10134"/>
                <a:gd name="connsiteY2" fmla="*/ 1486 h 10000"/>
                <a:gd name="connsiteX3" fmla="*/ 10134 w 10134"/>
                <a:gd name="connsiteY3" fmla="*/ 2114 h 10000"/>
                <a:gd name="connsiteX4" fmla="*/ 8612 w 10134"/>
                <a:gd name="connsiteY4" fmla="*/ 3548 h 10000"/>
                <a:gd name="connsiteX5" fmla="*/ 6893 w 10134"/>
                <a:gd name="connsiteY5" fmla="*/ 5134 h 10000"/>
                <a:gd name="connsiteX6" fmla="*/ 4861 w 10134"/>
                <a:gd name="connsiteY6" fmla="*/ 7805 h 10000"/>
                <a:gd name="connsiteX7" fmla="*/ 3764 w 10134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12 w 10201"/>
                <a:gd name="connsiteY4" fmla="*/ 3548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12 w 10201"/>
                <a:gd name="connsiteY4" fmla="*/ 3548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567 w 10201"/>
                <a:gd name="connsiteY4" fmla="*/ 3654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567 w 10201"/>
                <a:gd name="connsiteY4" fmla="*/ 3654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567 w 10201"/>
                <a:gd name="connsiteY4" fmla="*/ 3654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567 w 10201"/>
                <a:gd name="connsiteY4" fmla="*/ 3654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61 w 10201"/>
                <a:gd name="connsiteY6" fmla="*/ 7805 h 10000"/>
                <a:gd name="connsiteX7" fmla="*/ 3764 w 10201"/>
                <a:gd name="connsiteY7" fmla="*/ 10000 h 10000"/>
                <a:gd name="connsiteX0" fmla="*/ 0 w 10201"/>
                <a:gd name="connsiteY0" fmla="*/ 0 h 10000"/>
                <a:gd name="connsiteX1" fmla="*/ 5737 w 10201"/>
                <a:gd name="connsiteY1" fmla="*/ 814 h 10000"/>
                <a:gd name="connsiteX2" fmla="*/ 9144 w 10201"/>
                <a:gd name="connsiteY2" fmla="*/ 1486 h 10000"/>
                <a:gd name="connsiteX3" fmla="*/ 10201 w 10201"/>
                <a:gd name="connsiteY3" fmla="*/ 2035 h 10000"/>
                <a:gd name="connsiteX4" fmla="*/ 8634 w 10201"/>
                <a:gd name="connsiteY4" fmla="*/ 3680 h 10000"/>
                <a:gd name="connsiteX5" fmla="*/ 6893 w 10201"/>
                <a:gd name="connsiteY5" fmla="*/ 5134 h 10000"/>
                <a:gd name="connsiteX6" fmla="*/ 4839 w 10201"/>
                <a:gd name="connsiteY6" fmla="*/ 7752 h 10000"/>
                <a:gd name="connsiteX7" fmla="*/ 3764 w 10201"/>
                <a:gd name="connsiteY7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01" h="10000">
                  <a:moveTo>
                    <a:pt x="0" y="0"/>
                  </a:moveTo>
                  <a:lnTo>
                    <a:pt x="5737" y="814"/>
                  </a:lnTo>
                  <a:cubicBezTo>
                    <a:pt x="7260" y="1063"/>
                    <a:pt x="8400" y="1283"/>
                    <a:pt x="9144" y="1486"/>
                  </a:cubicBezTo>
                  <a:cubicBezTo>
                    <a:pt x="9888" y="1689"/>
                    <a:pt x="10212" y="1788"/>
                    <a:pt x="10201" y="2035"/>
                  </a:cubicBezTo>
                  <a:cubicBezTo>
                    <a:pt x="10169" y="2440"/>
                    <a:pt x="9377" y="3115"/>
                    <a:pt x="8634" y="3680"/>
                  </a:cubicBezTo>
                  <a:cubicBezTo>
                    <a:pt x="7781" y="4352"/>
                    <a:pt x="7910" y="4222"/>
                    <a:pt x="6893" y="5134"/>
                  </a:cubicBezTo>
                  <a:cubicBezTo>
                    <a:pt x="5967" y="6099"/>
                    <a:pt x="5249" y="7016"/>
                    <a:pt x="4839" y="7752"/>
                  </a:cubicBezTo>
                  <a:cubicBezTo>
                    <a:pt x="4246" y="8710"/>
                    <a:pt x="3958" y="9352"/>
                    <a:pt x="3764" y="10000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25" name="Line 11317"/>
            <p:cNvCxnSpPr/>
            <p:nvPr/>
          </p:nvCxnSpPr>
          <p:spPr bwMode="auto">
            <a:xfrm flipH="1">
              <a:off x="1186142" y="2704288"/>
              <a:ext cx="6189876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9" name="Text Box 5095"/>
            <p:cNvSpPr txBox="1">
              <a:spLocks noChangeArrowheads="1"/>
            </p:cNvSpPr>
            <p:nvPr/>
          </p:nvSpPr>
          <p:spPr bwMode="auto">
            <a:xfrm>
              <a:off x="397494" y="2417285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2400" b="1" i="1" baseline="-250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cr</a:t>
              </a:r>
              <a:endParaRPr lang="ru-RU" sz="2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30" name="Line 11316"/>
            <p:cNvCxnSpPr/>
            <p:nvPr/>
          </p:nvCxnSpPr>
          <p:spPr bwMode="auto">
            <a:xfrm>
              <a:off x="6709558" y="2773029"/>
              <a:ext cx="0" cy="313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3" name="Text Box 11310"/>
            <p:cNvSpPr txBox="1">
              <a:spLocks noChangeArrowheads="1"/>
            </p:cNvSpPr>
            <p:nvPr/>
          </p:nvSpPr>
          <p:spPr bwMode="auto">
            <a:xfrm>
              <a:off x="6363196" y="5813305"/>
              <a:ext cx="772470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 dirty="0">
                  <a:effectLst/>
                  <a:latin typeface="Times New Roman"/>
                  <a:ea typeface="Calibri"/>
                  <a:cs typeface="Times New Roman"/>
                </a:rPr>
                <a:t>cr,1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Text Box 11310"/>
            <p:cNvSpPr txBox="1">
              <a:spLocks noChangeArrowheads="1"/>
            </p:cNvSpPr>
            <p:nvPr/>
          </p:nvSpPr>
          <p:spPr bwMode="auto">
            <a:xfrm>
              <a:off x="3665019" y="5605776"/>
              <a:ext cx="648023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 dirty="0" err="1">
                  <a:latin typeface="Times New Roman"/>
                  <a:ea typeface="Calibri"/>
                  <a:cs typeface="Times New Roman"/>
                </a:rPr>
                <a:t>st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Freeform 11323"/>
            <p:cNvSpPr>
              <a:spLocks/>
            </p:cNvSpPr>
            <p:nvPr/>
          </p:nvSpPr>
          <p:spPr bwMode="auto">
            <a:xfrm>
              <a:off x="1186142" y="2026801"/>
              <a:ext cx="5523416" cy="3622105"/>
            </a:xfrm>
            <a:custGeom>
              <a:avLst/>
              <a:gdLst>
                <a:gd name="T0" fmla="*/ 0 w 3705"/>
                <a:gd name="T1" fmla="*/ 0 h 3068"/>
                <a:gd name="T2" fmla="*/ 2430 w 3705"/>
                <a:gd name="T3" fmla="*/ 533 h 3068"/>
                <a:gd name="T4" fmla="*/ 3450 w 3705"/>
                <a:gd name="T5" fmla="*/ 908 h 3068"/>
                <a:gd name="T6" fmla="*/ 3705 w 3705"/>
                <a:gd name="T7" fmla="*/ 1230 h 3068"/>
                <a:gd name="T8" fmla="*/ 3622 w 3705"/>
                <a:gd name="T9" fmla="*/ 1508 h 3068"/>
                <a:gd name="T10" fmla="*/ 3360 w 3705"/>
                <a:gd name="T11" fmla="*/ 1793 h 3068"/>
                <a:gd name="T12" fmla="*/ 2872 w 3705"/>
                <a:gd name="T13" fmla="*/ 2265 h 3068"/>
                <a:gd name="T14" fmla="*/ 2520 w 3705"/>
                <a:gd name="T15" fmla="*/ 2775 h 3068"/>
                <a:gd name="T16" fmla="*/ 2400 w 3705"/>
                <a:gd name="T17" fmla="*/ 3068 h 3068"/>
                <a:gd name="connsiteX0" fmla="*/ 0 w 10000"/>
                <a:gd name="connsiteY0" fmla="*/ 0 h 10000"/>
                <a:gd name="connsiteX1" fmla="*/ 6559 w 10000"/>
                <a:gd name="connsiteY1" fmla="*/ 1737 h 10000"/>
                <a:gd name="connsiteX2" fmla="*/ 9312 w 10000"/>
                <a:gd name="connsiteY2" fmla="*/ 2960 h 10000"/>
                <a:gd name="connsiteX3" fmla="*/ 10000 w 10000"/>
                <a:gd name="connsiteY3" fmla="*/ 4009 h 10000"/>
                <a:gd name="connsiteX4" fmla="*/ 9776 w 10000"/>
                <a:gd name="connsiteY4" fmla="*/ 4915 h 10000"/>
                <a:gd name="connsiteX5" fmla="*/ 9069 w 10000"/>
                <a:gd name="connsiteY5" fmla="*/ 5844 h 10000"/>
                <a:gd name="connsiteX6" fmla="*/ 7786 w 10000"/>
                <a:gd name="connsiteY6" fmla="*/ 8011 h 10000"/>
                <a:gd name="connsiteX7" fmla="*/ 6802 w 10000"/>
                <a:gd name="connsiteY7" fmla="*/ 9045 h 10000"/>
                <a:gd name="connsiteX8" fmla="*/ 6478 w 10000"/>
                <a:gd name="connsiteY8" fmla="*/ 10000 h 10000"/>
                <a:gd name="connsiteX0" fmla="*/ 0 w 10000"/>
                <a:gd name="connsiteY0" fmla="*/ 0 h 10217"/>
                <a:gd name="connsiteX1" fmla="*/ 6559 w 10000"/>
                <a:gd name="connsiteY1" fmla="*/ 1737 h 10217"/>
                <a:gd name="connsiteX2" fmla="*/ 9312 w 10000"/>
                <a:gd name="connsiteY2" fmla="*/ 2960 h 10217"/>
                <a:gd name="connsiteX3" fmla="*/ 10000 w 10000"/>
                <a:gd name="connsiteY3" fmla="*/ 4009 h 10217"/>
                <a:gd name="connsiteX4" fmla="*/ 9776 w 10000"/>
                <a:gd name="connsiteY4" fmla="*/ 4915 h 10217"/>
                <a:gd name="connsiteX5" fmla="*/ 9069 w 10000"/>
                <a:gd name="connsiteY5" fmla="*/ 5844 h 10217"/>
                <a:gd name="connsiteX6" fmla="*/ 7786 w 10000"/>
                <a:gd name="connsiteY6" fmla="*/ 8011 h 10217"/>
                <a:gd name="connsiteX7" fmla="*/ 6854 w 10000"/>
                <a:gd name="connsiteY7" fmla="*/ 10072 h 10217"/>
                <a:gd name="connsiteX8" fmla="*/ 6478 w 10000"/>
                <a:gd name="connsiteY8" fmla="*/ 10000 h 10217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9069 w 10000"/>
                <a:gd name="connsiteY5" fmla="*/ 5844 h 21695"/>
                <a:gd name="connsiteX6" fmla="*/ 7786 w 10000"/>
                <a:gd name="connsiteY6" fmla="*/ 8011 h 21695"/>
                <a:gd name="connsiteX7" fmla="*/ 6854 w 10000"/>
                <a:gd name="connsiteY7" fmla="*/ 1007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9069 w 10000"/>
                <a:gd name="connsiteY5" fmla="*/ 5844 h 21695"/>
                <a:gd name="connsiteX6" fmla="*/ 7786 w 10000"/>
                <a:gd name="connsiteY6" fmla="*/ 8011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9069 w 10000"/>
                <a:gd name="connsiteY5" fmla="*/ 5844 h 21695"/>
                <a:gd name="connsiteX6" fmla="*/ 7786 w 10000"/>
                <a:gd name="connsiteY6" fmla="*/ 8011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9069 w 10000"/>
                <a:gd name="connsiteY5" fmla="*/ 5844 h 21695"/>
                <a:gd name="connsiteX6" fmla="*/ 7786 w 10000"/>
                <a:gd name="connsiteY6" fmla="*/ 8011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9069 w 10000"/>
                <a:gd name="connsiteY5" fmla="*/ 5844 h 21695"/>
                <a:gd name="connsiteX6" fmla="*/ 6113 w 10000"/>
                <a:gd name="connsiteY6" fmla="*/ 12632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26 w 10000"/>
                <a:gd name="connsiteY7" fmla="*/ 1703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4974 w 10000"/>
                <a:gd name="connsiteY7" fmla="*/ 16918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13 w 10000"/>
                <a:gd name="connsiteY6" fmla="*/ 12632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65 w 10000"/>
                <a:gd name="connsiteY6" fmla="*/ 12860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8897 w 10000"/>
                <a:gd name="connsiteY5" fmla="*/ 6814 h 21695"/>
                <a:gd name="connsiteX6" fmla="*/ 6165 w 10000"/>
                <a:gd name="connsiteY6" fmla="*/ 12860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776 w 10000"/>
                <a:gd name="connsiteY4" fmla="*/ 4915 h 21695"/>
                <a:gd name="connsiteX5" fmla="*/ 9000 w 10000"/>
                <a:gd name="connsiteY5" fmla="*/ 7042 h 21695"/>
                <a:gd name="connsiteX6" fmla="*/ 6165 w 10000"/>
                <a:gd name="connsiteY6" fmla="*/ 12860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828 w 10000"/>
                <a:gd name="connsiteY4" fmla="*/ 5257 h 21695"/>
                <a:gd name="connsiteX5" fmla="*/ 9000 w 10000"/>
                <a:gd name="connsiteY5" fmla="*/ 7042 h 21695"/>
                <a:gd name="connsiteX6" fmla="*/ 6165 w 10000"/>
                <a:gd name="connsiteY6" fmla="*/ 12860 h 21695"/>
                <a:gd name="connsiteX7" fmla="*/ 5095 w 10000"/>
                <a:gd name="connsiteY7" fmla="*/ 16462 h 21695"/>
                <a:gd name="connsiteX8" fmla="*/ 4426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828 w 10000"/>
                <a:gd name="connsiteY4" fmla="*/ 5257 h 21695"/>
                <a:gd name="connsiteX5" fmla="*/ 9000 w 10000"/>
                <a:gd name="connsiteY5" fmla="*/ 7042 h 21695"/>
                <a:gd name="connsiteX6" fmla="*/ 6165 w 10000"/>
                <a:gd name="connsiteY6" fmla="*/ 12860 h 21695"/>
                <a:gd name="connsiteX7" fmla="*/ 5095 w 10000"/>
                <a:gd name="connsiteY7" fmla="*/ 16462 h 21695"/>
                <a:gd name="connsiteX8" fmla="*/ 4288 w 10000"/>
                <a:gd name="connsiteY8" fmla="*/ 21695 h 21695"/>
                <a:gd name="connsiteX0" fmla="*/ 0 w 10000"/>
                <a:gd name="connsiteY0" fmla="*/ 0 h 21695"/>
                <a:gd name="connsiteX1" fmla="*/ 6559 w 10000"/>
                <a:gd name="connsiteY1" fmla="*/ 1737 h 21695"/>
                <a:gd name="connsiteX2" fmla="*/ 9312 w 10000"/>
                <a:gd name="connsiteY2" fmla="*/ 2960 h 21695"/>
                <a:gd name="connsiteX3" fmla="*/ 10000 w 10000"/>
                <a:gd name="connsiteY3" fmla="*/ 4009 h 21695"/>
                <a:gd name="connsiteX4" fmla="*/ 9828 w 10000"/>
                <a:gd name="connsiteY4" fmla="*/ 5257 h 21695"/>
                <a:gd name="connsiteX5" fmla="*/ 9000 w 10000"/>
                <a:gd name="connsiteY5" fmla="*/ 7042 h 21695"/>
                <a:gd name="connsiteX6" fmla="*/ 6165 w 10000"/>
                <a:gd name="connsiteY6" fmla="*/ 12860 h 21695"/>
                <a:gd name="connsiteX7" fmla="*/ 5043 w 10000"/>
                <a:gd name="connsiteY7" fmla="*/ 16405 h 21695"/>
                <a:gd name="connsiteX8" fmla="*/ 4288 w 10000"/>
                <a:gd name="connsiteY8" fmla="*/ 21695 h 2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21695">
                  <a:moveTo>
                    <a:pt x="0" y="0"/>
                  </a:moveTo>
                  <a:cubicBezTo>
                    <a:pt x="1093" y="290"/>
                    <a:pt x="5007" y="1245"/>
                    <a:pt x="6559" y="1737"/>
                  </a:cubicBezTo>
                  <a:cubicBezTo>
                    <a:pt x="8111" y="2229"/>
                    <a:pt x="8737" y="2581"/>
                    <a:pt x="9312" y="2960"/>
                  </a:cubicBezTo>
                  <a:cubicBezTo>
                    <a:pt x="9887" y="3338"/>
                    <a:pt x="9922" y="3683"/>
                    <a:pt x="10000" y="4009"/>
                  </a:cubicBezTo>
                  <a:cubicBezTo>
                    <a:pt x="10000" y="4325"/>
                    <a:pt x="9995" y="4752"/>
                    <a:pt x="9828" y="5257"/>
                  </a:cubicBezTo>
                  <a:cubicBezTo>
                    <a:pt x="9661" y="5762"/>
                    <a:pt x="9611" y="5775"/>
                    <a:pt x="9000" y="7042"/>
                  </a:cubicBezTo>
                  <a:cubicBezTo>
                    <a:pt x="8390" y="8309"/>
                    <a:pt x="6824" y="11300"/>
                    <a:pt x="6165" y="12860"/>
                  </a:cubicBezTo>
                  <a:cubicBezTo>
                    <a:pt x="5506" y="14420"/>
                    <a:pt x="5393" y="14998"/>
                    <a:pt x="5043" y="16405"/>
                  </a:cubicBezTo>
                  <a:cubicBezTo>
                    <a:pt x="4794" y="17526"/>
                    <a:pt x="4321" y="20811"/>
                    <a:pt x="4288" y="21695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5" name="Text Box 5095"/>
            <p:cNvSpPr txBox="1">
              <a:spLocks noChangeArrowheads="1"/>
            </p:cNvSpPr>
            <p:nvPr/>
          </p:nvSpPr>
          <p:spPr bwMode="auto">
            <a:xfrm>
              <a:off x="5656883" y="2773029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V</a:t>
              </a:r>
              <a:r>
                <a:rPr lang="en-US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s,2</a:t>
              </a:r>
              <a:endParaRPr lang="ru-RU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36" name="Text Box 5095"/>
            <p:cNvSpPr txBox="1">
              <a:spLocks noChangeArrowheads="1"/>
            </p:cNvSpPr>
            <p:nvPr/>
          </p:nvSpPr>
          <p:spPr bwMode="auto">
            <a:xfrm>
              <a:off x="6378961" y="2704924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V</a:t>
              </a:r>
              <a:r>
                <a:rPr lang="en-US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s,1</a:t>
              </a:r>
              <a:endParaRPr lang="ru-RU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37" name="Text Box 5095"/>
            <p:cNvSpPr txBox="1">
              <a:spLocks noChangeArrowheads="1"/>
            </p:cNvSpPr>
            <p:nvPr/>
          </p:nvSpPr>
          <p:spPr bwMode="auto">
            <a:xfrm>
              <a:off x="4610093" y="2704923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V</a:t>
              </a:r>
              <a:r>
                <a:rPr lang="en-US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s,3</a:t>
              </a:r>
              <a:endParaRPr lang="ru-RU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38" name="Line 11316"/>
            <p:cNvCxnSpPr/>
            <p:nvPr/>
          </p:nvCxnSpPr>
          <p:spPr bwMode="auto">
            <a:xfrm>
              <a:off x="5897413" y="2773029"/>
              <a:ext cx="0" cy="313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9" name="Text Box 11310"/>
            <p:cNvSpPr txBox="1">
              <a:spLocks noChangeArrowheads="1"/>
            </p:cNvSpPr>
            <p:nvPr/>
          </p:nvSpPr>
          <p:spPr bwMode="auto">
            <a:xfrm>
              <a:off x="5747664" y="5769778"/>
              <a:ext cx="772470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 dirty="0">
                  <a:effectLst/>
                  <a:latin typeface="Times New Roman"/>
                  <a:ea typeface="Calibri"/>
                  <a:cs typeface="Times New Roman"/>
                </a:rPr>
                <a:t>cr,2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40" name="Line 11316"/>
            <p:cNvCxnSpPr/>
            <p:nvPr/>
          </p:nvCxnSpPr>
          <p:spPr bwMode="auto">
            <a:xfrm>
              <a:off x="5564125" y="2742201"/>
              <a:ext cx="0" cy="313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1" name="Text Box 11310"/>
            <p:cNvSpPr txBox="1">
              <a:spLocks noChangeArrowheads="1"/>
            </p:cNvSpPr>
            <p:nvPr/>
          </p:nvSpPr>
          <p:spPr bwMode="auto">
            <a:xfrm>
              <a:off x="5087109" y="5766007"/>
              <a:ext cx="772470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 dirty="0">
                  <a:effectLst/>
                  <a:latin typeface="Times New Roman"/>
                  <a:ea typeface="Calibri"/>
                  <a:cs typeface="Times New Roman"/>
                </a:rPr>
                <a:t>cr,3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42" name="Line 11316"/>
            <p:cNvCxnSpPr/>
            <p:nvPr/>
          </p:nvCxnSpPr>
          <p:spPr bwMode="auto">
            <a:xfrm>
              <a:off x="7382243" y="2742201"/>
              <a:ext cx="0" cy="313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3" name="Text Box 11310"/>
            <p:cNvSpPr txBox="1">
              <a:spLocks noChangeArrowheads="1"/>
            </p:cNvSpPr>
            <p:nvPr/>
          </p:nvSpPr>
          <p:spPr bwMode="auto">
            <a:xfrm>
              <a:off x="7236413" y="5769778"/>
              <a:ext cx="772470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 err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 dirty="0" err="1">
                  <a:effectLst/>
                  <a:latin typeface="Times New Roman"/>
                  <a:ea typeface="Calibri"/>
                  <a:cs typeface="Times New Roman"/>
                </a:rPr>
                <a:t>cr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4" name="Text Box 11310"/>
            <p:cNvSpPr txBox="1">
              <a:spLocks noChangeArrowheads="1"/>
            </p:cNvSpPr>
            <p:nvPr/>
          </p:nvSpPr>
          <p:spPr bwMode="auto">
            <a:xfrm>
              <a:off x="2432723" y="5636604"/>
              <a:ext cx="648023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 dirty="0">
                  <a:latin typeface="Times New Roman"/>
                  <a:ea typeface="Calibri"/>
                  <a:cs typeface="Times New Roman"/>
                </a:rPr>
                <a:t>st,3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5" name="Text Box 11310"/>
            <p:cNvSpPr txBox="1">
              <a:spLocks noChangeArrowheads="1"/>
            </p:cNvSpPr>
            <p:nvPr/>
          </p:nvSpPr>
          <p:spPr bwMode="auto">
            <a:xfrm>
              <a:off x="3173939" y="5631391"/>
              <a:ext cx="648023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…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6" name="Text Box 5095"/>
          <p:cNvSpPr txBox="1">
            <a:spLocks noChangeArrowheads="1"/>
          </p:cNvSpPr>
          <p:nvPr/>
        </p:nvSpPr>
        <p:spPr bwMode="auto">
          <a:xfrm>
            <a:off x="2228271" y="2818571"/>
            <a:ext cx="2541397" cy="1282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R</a:t>
            </a:r>
            <a:r>
              <a:rPr lang="en-US" sz="2400" b="1" i="1" baseline="-25000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ad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=0; 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 panose="05050102010706020507" pitchFamily="18" charset="2"/>
              </a:rPr>
              <a:t></a:t>
            </a:r>
            <a:r>
              <a:rPr lang="en-US" sz="2400" b="1" i="1" baseline="-25000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0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=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const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; 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 panose="05050102010706020507" pitchFamily="18" charset="2"/>
              </a:rPr>
              <a:t></a:t>
            </a:r>
            <a:r>
              <a:rPr lang="en-US" sz="2400" b="1" i="1" baseline="-25000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cr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=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const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; 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b="1" i="1" baseline="-25000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cr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=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var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b="1" i="1" baseline="-25000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st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=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var</a:t>
            </a:r>
            <a:endParaRPr lang="en-US" sz="2400" b="1" i="1" dirty="0" smtClean="0">
              <a:latin typeface="Times New Roman" pitchFamily="18" charset="0"/>
              <a:ea typeface="Calibri"/>
              <a:cs typeface="Times New Roman" pitchFamily="18" charset="0"/>
              <a:sym typeface="Symbo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b="1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9930363" y="2509022"/>
            <a:ext cx="867434" cy="1215190"/>
            <a:chOff x="5956637" y="1695647"/>
            <a:chExt cx="867434" cy="1215190"/>
          </a:xfrm>
        </p:grpSpPr>
        <p:cxnSp>
          <p:nvCxnSpPr>
            <p:cNvPr id="48" name="Line 11365"/>
            <p:cNvCxnSpPr/>
            <p:nvPr/>
          </p:nvCxnSpPr>
          <p:spPr bwMode="auto">
            <a:xfrm>
              <a:off x="6005022" y="2195498"/>
              <a:ext cx="193683" cy="1845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11366"/>
            <p:cNvCxnSpPr/>
            <p:nvPr/>
          </p:nvCxnSpPr>
          <p:spPr bwMode="auto">
            <a:xfrm flipH="1">
              <a:off x="6584531" y="2195498"/>
              <a:ext cx="192142" cy="1845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11367"/>
            <p:cNvCxnSpPr/>
            <p:nvPr/>
          </p:nvCxnSpPr>
          <p:spPr bwMode="auto">
            <a:xfrm>
              <a:off x="6005022" y="1732786"/>
              <a:ext cx="0" cy="4627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11368"/>
            <p:cNvCxnSpPr/>
            <p:nvPr/>
          </p:nvCxnSpPr>
          <p:spPr bwMode="auto">
            <a:xfrm>
              <a:off x="6776673" y="1732786"/>
              <a:ext cx="0" cy="4627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Oval 11415"/>
            <p:cNvSpPr>
              <a:spLocks noChangeArrowheads="1"/>
            </p:cNvSpPr>
            <p:nvPr/>
          </p:nvSpPr>
          <p:spPr bwMode="auto">
            <a:xfrm>
              <a:off x="6074891" y="2298837"/>
              <a:ext cx="612000" cy="6120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cxnSp>
          <p:nvCxnSpPr>
            <p:cNvPr id="53" name="Line 11418"/>
            <p:cNvCxnSpPr/>
            <p:nvPr/>
          </p:nvCxnSpPr>
          <p:spPr bwMode="auto">
            <a:xfrm flipH="1">
              <a:off x="6388279" y="1732786"/>
              <a:ext cx="2569" cy="5583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AutoShape 11416"/>
            <p:cNvSpPr>
              <a:spLocks noChangeArrowheads="1"/>
            </p:cNvSpPr>
            <p:nvPr/>
          </p:nvSpPr>
          <p:spPr bwMode="auto">
            <a:xfrm>
              <a:off x="6147860" y="2368605"/>
              <a:ext cx="468000" cy="468000"/>
            </a:xfrm>
            <a:prstGeom prst="flowChartConnec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5956637" y="1707105"/>
              <a:ext cx="92475" cy="92542"/>
              <a:chOff x="5826868" y="2895371"/>
              <a:chExt cx="92475" cy="92542"/>
            </a:xfrm>
          </p:grpSpPr>
          <p:sp>
            <p:nvSpPr>
              <p:cNvPr id="62" name="Oval 11349"/>
              <p:cNvSpPr>
                <a:spLocks noChangeArrowheads="1"/>
              </p:cNvSpPr>
              <p:nvPr/>
            </p:nvSpPr>
            <p:spPr bwMode="auto">
              <a:xfrm>
                <a:off x="5839909" y="2908540"/>
                <a:ext cx="66787" cy="647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1000"/>
              </a:p>
            </p:txBody>
          </p:sp>
          <p:cxnSp>
            <p:nvCxnSpPr>
              <p:cNvPr id="63" name="Line 11445"/>
              <p:cNvCxnSpPr/>
              <p:nvPr/>
            </p:nvCxnSpPr>
            <p:spPr bwMode="auto">
              <a:xfrm flipH="1">
                <a:off x="5826868" y="2895371"/>
                <a:ext cx="92475" cy="925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6" name="Группа 55"/>
            <p:cNvGrpSpPr/>
            <p:nvPr/>
          </p:nvGrpSpPr>
          <p:grpSpPr>
            <a:xfrm>
              <a:off x="6343343" y="1707105"/>
              <a:ext cx="92475" cy="92542"/>
              <a:chOff x="5826868" y="2895371"/>
              <a:chExt cx="92475" cy="92542"/>
            </a:xfrm>
          </p:grpSpPr>
          <p:sp>
            <p:nvSpPr>
              <p:cNvPr id="60" name="Oval 11349"/>
              <p:cNvSpPr>
                <a:spLocks noChangeArrowheads="1"/>
              </p:cNvSpPr>
              <p:nvPr/>
            </p:nvSpPr>
            <p:spPr bwMode="auto">
              <a:xfrm>
                <a:off x="5839909" y="2908540"/>
                <a:ext cx="66787" cy="647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1000"/>
              </a:p>
            </p:txBody>
          </p:sp>
          <p:cxnSp>
            <p:nvCxnSpPr>
              <p:cNvPr id="61" name="Line 11445"/>
              <p:cNvCxnSpPr/>
              <p:nvPr/>
            </p:nvCxnSpPr>
            <p:spPr bwMode="auto">
              <a:xfrm flipH="1">
                <a:off x="5826868" y="2895371"/>
                <a:ext cx="92475" cy="925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7" name="Группа 56"/>
            <p:cNvGrpSpPr/>
            <p:nvPr/>
          </p:nvGrpSpPr>
          <p:grpSpPr>
            <a:xfrm>
              <a:off x="6731596" y="1695647"/>
              <a:ext cx="92475" cy="92542"/>
              <a:chOff x="5826868" y="2895371"/>
              <a:chExt cx="92475" cy="92542"/>
            </a:xfrm>
          </p:grpSpPr>
          <p:sp>
            <p:nvSpPr>
              <p:cNvPr id="58" name="Oval 11349"/>
              <p:cNvSpPr>
                <a:spLocks noChangeArrowheads="1"/>
              </p:cNvSpPr>
              <p:nvPr/>
            </p:nvSpPr>
            <p:spPr bwMode="auto">
              <a:xfrm>
                <a:off x="5839909" y="2908540"/>
                <a:ext cx="66787" cy="647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1000"/>
              </a:p>
            </p:txBody>
          </p:sp>
          <p:cxnSp>
            <p:nvCxnSpPr>
              <p:cNvPr id="59" name="Line 11445"/>
              <p:cNvCxnSpPr/>
              <p:nvPr/>
            </p:nvCxnSpPr>
            <p:spPr bwMode="auto">
              <a:xfrm flipH="1">
                <a:off x="5826868" y="2895371"/>
                <a:ext cx="92475" cy="925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64" name="Выноска 2 (без границы) 63"/>
          <p:cNvSpPr/>
          <p:nvPr/>
        </p:nvSpPr>
        <p:spPr>
          <a:xfrm>
            <a:off x="9549927" y="1263008"/>
            <a:ext cx="1887764" cy="77296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3063"/>
              <a:gd name="adj6" fmla="val -7827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Natural characteristic</a:t>
            </a:r>
            <a:endParaRPr lang="ru-RU" sz="2000" b="1" i="1" dirty="0"/>
          </a:p>
        </p:txBody>
      </p:sp>
      <p:sp>
        <p:nvSpPr>
          <p:cNvPr id="65" name="Выноска 2 (без границы) 64"/>
          <p:cNvSpPr/>
          <p:nvPr/>
        </p:nvSpPr>
        <p:spPr>
          <a:xfrm>
            <a:off x="9403637" y="4298715"/>
            <a:ext cx="2034054" cy="796816"/>
          </a:xfrm>
          <a:prstGeom prst="callout2">
            <a:avLst>
              <a:gd name="adj1" fmla="val 52311"/>
              <a:gd name="adj2" fmla="val -1123"/>
              <a:gd name="adj3" fmla="val 50146"/>
              <a:gd name="adj4" fmla="val -40841"/>
              <a:gd name="adj5" fmla="val -81522"/>
              <a:gd name="adj6" fmla="val -11436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Artificial </a:t>
            </a:r>
            <a:r>
              <a:rPr lang="en-US" sz="2000" b="1" i="1" dirty="0" smtClean="0"/>
              <a:t>characteristics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0865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6868" y="204440"/>
            <a:ext cx="11817327" cy="9636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Torque-speed curves of AC electric </a:t>
            </a:r>
            <a:r>
              <a:rPr lang="en-US" dirty="0" smtClean="0"/>
              <a:t>motor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/>
              <a:t>(frequency of the supply voltage)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764623" y="1015257"/>
            <a:ext cx="9165671" cy="5310571"/>
            <a:chOff x="350555" y="1038384"/>
            <a:chExt cx="9165671" cy="5310571"/>
          </a:xfrm>
        </p:grpSpPr>
        <p:cxnSp>
          <p:nvCxnSpPr>
            <p:cNvPr id="5" name="Line 5085"/>
            <p:cNvCxnSpPr/>
            <p:nvPr/>
          </p:nvCxnSpPr>
          <p:spPr bwMode="auto">
            <a:xfrm flipV="1">
              <a:off x="1186142" y="1246710"/>
              <a:ext cx="0" cy="4791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5086"/>
            <p:cNvCxnSpPr/>
            <p:nvPr/>
          </p:nvCxnSpPr>
          <p:spPr bwMode="auto">
            <a:xfrm>
              <a:off x="709125" y="5621551"/>
              <a:ext cx="83477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5095"/>
            <p:cNvSpPr txBox="1">
              <a:spLocks noChangeArrowheads="1"/>
            </p:cNvSpPr>
            <p:nvPr/>
          </p:nvSpPr>
          <p:spPr bwMode="auto">
            <a:xfrm>
              <a:off x="430866" y="1038384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endParaRPr lang="ru-RU" sz="24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 Box 5096"/>
            <p:cNvSpPr txBox="1">
              <a:spLocks noChangeArrowheads="1"/>
            </p:cNvSpPr>
            <p:nvPr/>
          </p:nvSpPr>
          <p:spPr bwMode="auto">
            <a:xfrm>
              <a:off x="8562194" y="5727450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>
                  <a:effectLst/>
                  <a:latin typeface="Times New Roman"/>
                  <a:ea typeface="Calibri"/>
                  <a:cs typeface="Times New Roman"/>
                </a:rPr>
                <a:t>d</a:t>
              </a:r>
              <a:endParaRPr lang="ru-RU" sz="24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Text Box 5095"/>
            <p:cNvSpPr txBox="1">
              <a:spLocks noChangeArrowheads="1"/>
            </p:cNvSpPr>
            <p:nvPr/>
          </p:nvSpPr>
          <p:spPr bwMode="auto">
            <a:xfrm>
              <a:off x="6105532" y="1829546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f</a:t>
              </a:r>
              <a:r>
                <a:rPr lang="en-US" sz="2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1</a:t>
              </a:r>
              <a:endParaRPr lang="ru-RU" sz="2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6" name="Text Box 5095"/>
            <p:cNvSpPr txBox="1">
              <a:spLocks noChangeArrowheads="1"/>
            </p:cNvSpPr>
            <p:nvPr/>
          </p:nvSpPr>
          <p:spPr bwMode="auto">
            <a:xfrm>
              <a:off x="397494" y="1691468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2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0,1</a:t>
              </a:r>
              <a:endParaRPr lang="ru-RU" sz="2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7" name="Text Box 5095"/>
            <p:cNvSpPr txBox="1">
              <a:spLocks noChangeArrowheads="1"/>
            </p:cNvSpPr>
            <p:nvPr/>
          </p:nvSpPr>
          <p:spPr bwMode="auto">
            <a:xfrm>
              <a:off x="2877777" y="1323828"/>
              <a:ext cx="3211607" cy="6215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f</a:t>
              </a:r>
              <a:r>
                <a:rPr lang="en-US" sz="2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3</a:t>
              </a:r>
              <a:r>
                <a:rPr lang="en-US" sz="2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&lt; f</a:t>
              </a:r>
              <a:r>
                <a:rPr lang="en-US" sz="2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2 </a:t>
              </a:r>
              <a:r>
                <a:rPr lang="en-US" sz="2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&lt; f</a:t>
              </a:r>
              <a:r>
                <a:rPr lang="en-US" sz="24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1 </a:t>
              </a:r>
              <a:r>
                <a:rPr lang="en-US" sz="2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=50 </a:t>
              </a:r>
              <a:r>
                <a:rPr lang="en-US" sz="2400" b="1" i="1" dirty="0" err="1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Gz</a:t>
              </a:r>
              <a:endParaRPr lang="ru-RU" sz="2400" b="1" i="1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9" name="Text Box 5095"/>
            <p:cNvSpPr txBox="1">
              <a:spLocks noChangeArrowheads="1"/>
            </p:cNvSpPr>
            <p:nvPr/>
          </p:nvSpPr>
          <p:spPr bwMode="auto">
            <a:xfrm>
              <a:off x="5909335" y="2768169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f</a:t>
              </a:r>
              <a:r>
                <a:rPr lang="en-US" sz="2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2</a:t>
              </a:r>
              <a:endParaRPr lang="ru-RU" sz="2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28" name="Text Box 5095"/>
            <p:cNvSpPr txBox="1">
              <a:spLocks noChangeArrowheads="1"/>
            </p:cNvSpPr>
            <p:nvPr/>
          </p:nvSpPr>
          <p:spPr bwMode="auto">
            <a:xfrm>
              <a:off x="5909335" y="3686696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f</a:t>
              </a:r>
              <a:r>
                <a:rPr lang="en-US" sz="2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3</a:t>
              </a:r>
              <a:endParaRPr lang="ru-RU" sz="2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31" name="Правая фигурная скобка 30"/>
            <p:cNvSpPr/>
            <p:nvPr/>
          </p:nvSpPr>
          <p:spPr>
            <a:xfrm>
              <a:off x="7321918" y="2952057"/>
              <a:ext cx="477015" cy="2775393"/>
            </a:xfrm>
            <a:prstGeom prst="rightBrace">
              <a:avLst>
                <a:gd name="adj1" fmla="val 8333"/>
                <a:gd name="adj2" fmla="val 4957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Freeform 11313"/>
            <p:cNvSpPr>
              <a:spLocks/>
            </p:cNvSpPr>
            <p:nvPr/>
          </p:nvSpPr>
          <p:spPr bwMode="auto">
            <a:xfrm>
              <a:off x="1196302" y="2002221"/>
              <a:ext cx="6196414" cy="3615507"/>
            </a:xfrm>
            <a:custGeom>
              <a:avLst/>
              <a:gdLst>
                <a:gd name="T0" fmla="*/ 0 w 4967"/>
                <a:gd name="T1" fmla="*/ 0 h 3059"/>
                <a:gd name="T2" fmla="*/ 3242 w 4967"/>
                <a:gd name="T3" fmla="*/ 180 h 3059"/>
                <a:gd name="T4" fmla="*/ 4502 w 4967"/>
                <a:gd name="T5" fmla="*/ 344 h 3059"/>
                <a:gd name="T6" fmla="*/ 4952 w 4967"/>
                <a:gd name="T7" fmla="*/ 546 h 3059"/>
                <a:gd name="T8" fmla="*/ 4862 w 4967"/>
                <a:gd name="T9" fmla="*/ 720 h 3059"/>
                <a:gd name="T10" fmla="*/ 4322 w 4967"/>
                <a:gd name="T11" fmla="*/ 1080 h 3059"/>
                <a:gd name="T12" fmla="*/ 3422 w 4967"/>
                <a:gd name="T13" fmla="*/ 1620 h 3059"/>
                <a:gd name="T14" fmla="*/ 2702 w 4967"/>
                <a:gd name="T15" fmla="*/ 2160 h 3059"/>
                <a:gd name="T16" fmla="*/ 2340 w 4967"/>
                <a:gd name="T17" fmla="*/ 2700 h 3059"/>
                <a:gd name="T18" fmla="*/ 2220 w 4967"/>
                <a:gd name="T19" fmla="*/ 3059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7" h="3059">
                  <a:moveTo>
                    <a:pt x="0" y="0"/>
                  </a:moveTo>
                  <a:cubicBezTo>
                    <a:pt x="1245" y="60"/>
                    <a:pt x="2492" y="123"/>
                    <a:pt x="3242" y="180"/>
                  </a:cubicBezTo>
                  <a:cubicBezTo>
                    <a:pt x="3992" y="237"/>
                    <a:pt x="4217" y="283"/>
                    <a:pt x="4502" y="344"/>
                  </a:cubicBezTo>
                  <a:cubicBezTo>
                    <a:pt x="4787" y="405"/>
                    <a:pt x="4939" y="489"/>
                    <a:pt x="4952" y="546"/>
                  </a:cubicBezTo>
                  <a:cubicBezTo>
                    <a:pt x="4965" y="603"/>
                    <a:pt x="4967" y="631"/>
                    <a:pt x="4862" y="720"/>
                  </a:cubicBezTo>
                  <a:cubicBezTo>
                    <a:pt x="4757" y="809"/>
                    <a:pt x="4562" y="930"/>
                    <a:pt x="4322" y="1080"/>
                  </a:cubicBezTo>
                  <a:cubicBezTo>
                    <a:pt x="4082" y="1230"/>
                    <a:pt x="3692" y="1440"/>
                    <a:pt x="3422" y="1620"/>
                  </a:cubicBezTo>
                  <a:cubicBezTo>
                    <a:pt x="3152" y="1800"/>
                    <a:pt x="2882" y="1980"/>
                    <a:pt x="2702" y="2160"/>
                  </a:cubicBezTo>
                  <a:cubicBezTo>
                    <a:pt x="2522" y="2340"/>
                    <a:pt x="2420" y="2550"/>
                    <a:pt x="2340" y="2700"/>
                  </a:cubicBezTo>
                  <a:cubicBezTo>
                    <a:pt x="2260" y="2850"/>
                    <a:pt x="2245" y="2984"/>
                    <a:pt x="2220" y="3059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25" name="Line 11317"/>
            <p:cNvCxnSpPr/>
            <p:nvPr/>
          </p:nvCxnSpPr>
          <p:spPr bwMode="auto">
            <a:xfrm flipH="1">
              <a:off x="1209892" y="2704288"/>
              <a:ext cx="6140726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9" name="Text Box 5095"/>
            <p:cNvSpPr txBox="1">
              <a:spLocks noChangeArrowheads="1"/>
            </p:cNvSpPr>
            <p:nvPr/>
          </p:nvSpPr>
          <p:spPr bwMode="auto">
            <a:xfrm>
              <a:off x="397494" y="2417285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2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cr,1</a:t>
              </a:r>
              <a:endParaRPr lang="ru-RU" sz="2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30" name="Line 11316"/>
            <p:cNvCxnSpPr/>
            <p:nvPr/>
          </p:nvCxnSpPr>
          <p:spPr bwMode="auto">
            <a:xfrm>
              <a:off x="7397483" y="2742201"/>
              <a:ext cx="0" cy="313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3" name="Text Box 11310"/>
            <p:cNvSpPr txBox="1">
              <a:spLocks noChangeArrowheads="1"/>
            </p:cNvSpPr>
            <p:nvPr/>
          </p:nvSpPr>
          <p:spPr bwMode="auto">
            <a:xfrm>
              <a:off x="7236413" y="5769778"/>
              <a:ext cx="786153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 dirty="0">
                  <a:effectLst/>
                  <a:latin typeface="Times New Roman"/>
                  <a:ea typeface="Calibri"/>
                  <a:cs typeface="Times New Roman"/>
                </a:rPr>
                <a:t>cr,1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Text Box 11310"/>
            <p:cNvSpPr txBox="1">
              <a:spLocks noChangeArrowheads="1"/>
            </p:cNvSpPr>
            <p:nvPr/>
          </p:nvSpPr>
          <p:spPr bwMode="auto">
            <a:xfrm>
              <a:off x="3660491" y="5605795"/>
              <a:ext cx="648023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 dirty="0">
                  <a:latin typeface="Times New Roman"/>
                  <a:ea typeface="Calibri"/>
                  <a:cs typeface="Times New Roman"/>
                </a:rPr>
                <a:t>st,1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Freeform 11313"/>
            <p:cNvSpPr>
              <a:spLocks/>
            </p:cNvSpPr>
            <p:nvPr/>
          </p:nvSpPr>
          <p:spPr bwMode="auto">
            <a:xfrm>
              <a:off x="1194368" y="3845997"/>
              <a:ext cx="6185260" cy="1768356"/>
            </a:xfrm>
            <a:custGeom>
              <a:avLst/>
              <a:gdLst>
                <a:gd name="T0" fmla="*/ 0 w 4967"/>
                <a:gd name="T1" fmla="*/ 0 h 3059"/>
                <a:gd name="T2" fmla="*/ 3242 w 4967"/>
                <a:gd name="T3" fmla="*/ 180 h 3059"/>
                <a:gd name="T4" fmla="*/ 4502 w 4967"/>
                <a:gd name="T5" fmla="*/ 344 h 3059"/>
                <a:gd name="T6" fmla="*/ 4952 w 4967"/>
                <a:gd name="T7" fmla="*/ 546 h 3059"/>
                <a:gd name="T8" fmla="*/ 4862 w 4967"/>
                <a:gd name="T9" fmla="*/ 720 h 3059"/>
                <a:gd name="T10" fmla="*/ 4322 w 4967"/>
                <a:gd name="T11" fmla="*/ 1080 h 3059"/>
                <a:gd name="T12" fmla="*/ 3422 w 4967"/>
                <a:gd name="T13" fmla="*/ 1620 h 3059"/>
                <a:gd name="T14" fmla="*/ 2702 w 4967"/>
                <a:gd name="T15" fmla="*/ 2160 h 3059"/>
                <a:gd name="T16" fmla="*/ 2340 w 4967"/>
                <a:gd name="T17" fmla="*/ 2700 h 3059"/>
                <a:gd name="T18" fmla="*/ 2220 w 4967"/>
                <a:gd name="T19" fmla="*/ 3059 h 3059"/>
                <a:gd name="connsiteX0" fmla="*/ 0 w 9982"/>
                <a:gd name="connsiteY0" fmla="*/ 0 h 8826"/>
                <a:gd name="connsiteX1" fmla="*/ 6527 w 9982"/>
                <a:gd name="connsiteY1" fmla="*/ 588 h 8826"/>
                <a:gd name="connsiteX2" fmla="*/ 9064 w 9982"/>
                <a:gd name="connsiteY2" fmla="*/ 1125 h 8826"/>
                <a:gd name="connsiteX3" fmla="*/ 9970 w 9982"/>
                <a:gd name="connsiteY3" fmla="*/ 1785 h 8826"/>
                <a:gd name="connsiteX4" fmla="*/ 9789 w 9982"/>
                <a:gd name="connsiteY4" fmla="*/ 2354 h 8826"/>
                <a:gd name="connsiteX5" fmla="*/ 8701 w 9982"/>
                <a:gd name="connsiteY5" fmla="*/ 3531 h 8826"/>
                <a:gd name="connsiteX6" fmla="*/ 6889 w 9982"/>
                <a:gd name="connsiteY6" fmla="*/ 5296 h 8826"/>
                <a:gd name="connsiteX7" fmla="*/ 5440 w 9982"/>
                <a:gd name="connsiteY7" fmla="*/ 7061 h 8826"/>
                <a:gd name="connsiteX8" fmla="*/ 4711 w 9982"/>
                <a:gd name="connsiteY8" fmla="*/ 8826 h 8826"/>
                <a:gd name="connsiteX0" fmla="*/ 0 w 10000"/>
                <a:gd name="connsiteY0" fmla="*/ 0 h 8000"/>
                <a:gd name="connsiteX1" fmla="*/ 6539 w 10000"/>
                <a:gd name="connsiteY1" fmla="*/ 666 h 8000"/>
                <a:gd name="connsiteX2" fmla="*/ 9080 w 10000"/>
                <a:gd name="connsiteY2" fmla="*/ 1275 h 8000"/>
                <a:gd name="connsiteX3" fmla="*/ 9988 w 10000"/>
                <a:gd name="connsiteY3" fmla="*/ 2022 h 8000"/>
                <a:gd name="connsiteX4" fmla="*/ 9807 w 10000"/>
                <a:gd name="connsiteY4" fmla="*/ 2667 h 8000"/>
                <a:gd name="connsiteX5" fmla="*/ 8717 w 10000"/>
                <a:gd name="connsiteY5" fmla="*/ 4001 h 8000"/>
                <a:gd name="connsiteX6" fmla="*/ 6901 w 10000"/>
                <a:gd name="connsiteY6" fmla="*/ 6000 h 8000"/>
                <a:gd name="connsiteX7" fmla="*/ 5450 w 10000"/>
                <a:gd name="connsiteY7" fmla="*/ 8000 h 8000"/>
                <a:gd name="connsiteX0" fmla="*/ 0 w 10000"/>
                <a:gd name="connsiteY0" fmla="*/ 0 h 7500"/>
                <a:gd name="connsiteX1" fmla="*/ 6539 w 10000"/>
                <a:gd name="connsiteY1" fmla="*/ 833 h 7500"/>
                <a:gd name="connsiteX2" fmla="*/ 9080 w 10000"/>
                <a:gd name="connsiteY2" fmla="*/ 1594 h 7500"/>
                <a:gd name="connsiteX3" fmla="*/ 9988 w 10000"/>
                <a:gd name="connsiteY3" fmla="*/ 2528 h 7500"/>
                <a:gd name="connsiteX4" fmla="*/ 9807 w 10000"/>
                <a:gd name="connsiteY4" fmla="*/ 3334 h 7500"/>
                <a:gd name="connsiteX5" fmla="*/ 8717 w 10000"/>
                <a:gd name="connsiteY5" fmla="*/ 5001 h 7500"/>
                <a:gd name="connsiteX6" fmla="*/ 6901 w 10000"/>
                <a:gd name="connsiteY6" fmla="*/ 7500 h 7500"/>
                <a:gd name="connsiteX0" fmla="*/ 0 w 10000"/>
                <a:gd name="connsiteY0" fmla="*/ 0 h 9506"/>
                <a:gd name="connsiteX1" fmla="*/ 6539 w 10000"/>
                <a:gd name="connsiteY1" fmla="*/ 1111 h 9506"/>
                <a:gd name="connsiteX2" fmla="*/ 9080 w 10000"/>
                <a:gd name="connsiteY2" fmla="*/ 2125 h 9506"/>
                <a:gd name="connsiteX3" fmla="*/ 9988 w 10000"/>
                <a:gd name="connsiteY3" fmla="*/ 3371 h 9506"/>
                <a:gd name="connsiteX4" fmla="*/ 9807 w 10000"/>
                <a:gd name="connsiteY4" fmla="*/ 4445 h 9506"/>
                <a:gd name="connsiteX5" fmla="*/ 8717 w 10000"/>
                <a:gd name="connsiteY5" fmla="*/ 6668 h 9506"/>
                <a:gd name="connsiteX6" fmla="*/ 7130 w 10000"/>
                <a:gd name="connsiteY6" fmla="*/ 9506 h 9506"/>
                <a:gd name="connsiteX0" fmla="*/ 0 w 10000"/>
                <a:gd name="connsiteY0" fmla="*/ 0 h 9716"/>
                <a:gd name="connsiteX1" fmla="*/ 6539 w 10000"/>
                <a:gd name="connsiteY1" fmla="*/ 1169 h 9716"/>
                <a:gd name="connsiteX2" fmla="*/ 9080 w 10000"/>
                <a:gd name="connsiteY2" fmla="*/ 2235 h 9716"/>
                <a:gd name="connsiteX3" fmla="*/ 9988 w 10000"/>
                <a:gd name="connsiteY3" fmla="*/ 3546 h 9716"/>
                <a:gd name="connsiteX4" fmla="*/ 9807 w 10000"/>
                <a:gd name="connsiteY4" fmla="*/ 4676 h 9716"/>
                <a:gd name="connsiteX5" fmla="*/ 8717 w 10000"/>
                <a:gd name="connsiteY5" fmla="*/ 7015 h 9716"/>
                <a:gd name="connsiteX6" fmla="*/ 7228 w 10000"/>
                <a:gd name="connsiteY6" fmla="*/ 9716 h 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716">
                  <a:moveTo>
                    <a:pt x="0" y="0"/>
                  </a:moveTo>
                  <a:cubicBezTo>
                    <a:pt x="2512" y="390"/>
                    <a:pt x="5026" y="798"/>
                    <a:pt x="6539" y="1169"/>
                  </a:cubicBezTo>
                  <a:cubicBezTo>
                    <a:pt x="8051" y="1540"/>
                    <a:pt x="8505" y="1838"/>
                    <a:pt x="9080" y="2235"/>
                  </a:cubicBezTo>
                  <a:cubicBezTo>
                    <a:pt x="9655" y="2630"/>
                    <a:pt x="9962" y="3177"/>
                    <a:pt x="9988" y="3546"/>
                  </a:cubicBezTo>
                  <a:cubicBezTo>
                    <a:pt x="10014" y="3914"/>
                    <a:pt x="10018" y="4097"/>
                    <a:pt x="9807" y="4676"/>
                  </a:cubicBezTo>
                  <a:cubicBezTo>
                    <a:pt x="9594" y="5255"/>
                    <a:pt x="9147" y="6175"/>
                    <a:pt x="8717" y="7015"/>
                  </a:cubicBezTo>
                  <a:cubicBezTo>
                    <a:pt x="8287" y="7855"/>
                    <a:pt x="7773" y="8546"/>
                    <a:pt x="7228" y="9716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5" name="Freeform 11313"/>
            <p:cNvSpPr>
              <a:spLocks/>
            </p:cNvSpPr>
            <p:nvPr/>
          </p:nvSpPr>
          <p:spPr bwMode="auto">
            <a:xfrm>
              <a:off x="1197334" y="2952057"/>
              <a:ext cx="6185260" cy="2666183"/>
            </a:xfrm>
            <a:custGeom>
              <a:avLst/>
              <a:gdLst>
                <a:gd name="T0" fmla="*/ 0 w 4967"/>
                <a:gd name="T1" fmla="*/ 0 h 3059"/>
                <a:gd name="T2" fmla="*/ 3242 w 4967"/>
                <a:gd name="T3" fmla="*/ 180 h 3059"/>
                <a:gd name="T4" fmla="*/ 4502 w 4967"/>
                <a:gd name="T5" fmla="*/ 344 h 3059"/>
                <a:gd name="T6" fmla="*/ 4952 w 4967"/>
                <a:gd name="T7" fmla="*/ 546 h 3059"/>
                <a:gd name="T8" fmla="*/ 4862 w 4967"/>
                <a:gd name="T9" fmla="*/ 720 h 3059"/>
                <a:gd name="T10" fmla="*/ 4322 w 4967"/>
                <a:gd name="T11" fmla="*/ 1080 h 3059"/>
                <a:gd name="T12" fmla="*/ 3422 w 4967"/>
                <a:gd name="T13" fmla="*/ 1620 h 3059"/>
                <a:gd name="T14" fmla="*/ 2702 w 4967"/>
                <a:gd name="T15" fmla="*/ 2160 h 3059"/>
                <a:gd name="T16" fmla="*/ 2340 w 4967"/>
                <a:gd name="T17" fmla="*/ 2700 h 3059"/>
                <a:gd name="T18" fmla="*/ 2220 w 4967"/>
                <a:gd name="T19" fmla="*/ 3059 h 3059"/>
                <a:gd name="connsiteX0" fmla="*/ 0 w 9982"/>
                <a:gd name="connsiteY0" fmla="*/ 0 h 8826"/>
                <a:gd name="connsiteX1" fmla="*/ 6527 w 9982"/>
                <a:gd name="connsiteY1" fmla="*/ 588 h 8826"/>
                <a:gd name="connsiteX2" fmla="*/ 9064 w 9982"/>
                <a:gd name="connsiteY2" fmla="*/ 1125 h 8826"/>
                <a:gd name="connsiteX3" fmla="*/ 9970 w 9982"/>
                <a:gd name="connsiteY3" fmla="*/ 1785 h 8826"/>
                <a:gd name="connsiteX4" fmla="*/ 9789 w 9982"/>
                <a:gd name="connsiteY4" fmla="*/ 2354 h 8826"/>
                <a:gd name="connsiteX5" fmla="*/ 8701 w 9982"/>
                <a:gd name="connsiteY5" fmla="*/ 3531 h 8826"/>
                <a:gd name="connsiteX6" fmla="*/ 6889 w 9982"/>
                <a:gd name="connsiteY6" fmla="*/ 5296 h 8826"/>
                <a:gd name="connsiteX7" fmla="*/ 5440 w 9982"/>
                <a:gd name="connsiteY7" fmla="*/ 7061 h 8826"/>
                <a:gd name="connsiteX8" fmla="*/ 4711 w 9982"/>
                <a:gd name="connsiteY8" fmla="*/ 8826 h 8826"/>
                <a:gd name="connsiteX0" fmla="*/ 0 w 10000"/>
                <a:gd name="connsiteY0" fmla="*/ 0 h 8000"/>
                <a:gd name="connsiteX1" fmla="*/ 6539 w 10000"/>
                <a:gd name="connsiteY1" fmla="*/ 666 h 8000"/>
                <a:gd name="connsiteX2" fmla="*/ 9080 w 10000"/>
                <a:gd name="connsiteY2" fmla="*/ 1275 h 8000"/>
                <a:gd name="connsiteX3" fmla="*/ 9988 w 10000"/>
                <a:gd name="connsiteY3" fmla="*/ 2022 h 8000"/>
                <a:gd name="connsiteX4" fmla="*/ 9807 w 10000"/>
                <a:gd name="connsiteY4" fmla="*/ 2667 h 8000"/>
                <a:gd name="connsiteX5" fmla="*/ 8717 w 10000"/>
                <a:gd name="connsiteY5" fmla="*/ 4001 h 8000"/>
                <a:gd name="connsiteX6" fmla="*/ 6901 w 10000"/>
                <a:gd name="connsiteY6" fmla="*/ 6000 h 8000"/>
                <a:gd name="connsiteX7" fmla="*/ 5450 w 10000"/>
                <a:gd name="connsiteY7" fmla="*/ 8000 h 8000"/>
                <a:gd name="connsiteX0" fmla="*/ 0 w 10000"/>
                <a:gd name="connsiteY0" fmla="*/ 0 h 10309"/>
                <a:gd name="connsiteX1" fmla="*/ 6539 w 10000"/>
                <a:gd name="connsiteY1" fmla="*/ 833 h 10309"/>
                <a:gd name="connsiteX2" fmla="*/ 9080 w 10000"/>
                <a:gd name="connsiteY2" fmla="*/ 1594 h 10309"/>
                <a:gd name="connsiteX3" fmla="*/ 9988 w 10000"/>
                <a:gd name="connsiteY3" fmla="*/ 2528 h 10309"/>
                <a:gd name="connsiteX4" fmla="*/ 9807 w 10000"/>
                <a:gd name="connsiteY4" fmla="*/ 3334 h 10309"/>
                <a:gd name="connsiteX5" fmla="*/ 8717 w 10000"/>
                <a:gd name="connsiteY5" fmla="*/ 5001 h 10309"/>
                <a:gd name="connsiteX6" fmla="*/ 6901 w 10000"/>
                <a:gd name="connsiteY6" fmla="*/ 7500 h 10309"/>
                <a:gd name="connsiteX7" fmla="*/ 5552 w 10000"/>
                <a:gd name="connsiteY7" fmla="*/ 10309 h 10309"/>
                <a:gd name="connsiteX0" fmla="*/ 0 w 10000"/>
                <a:gd name="connsiteY0" fmla="*/ 0 h 10309"/>
                <a:gd name="connsiteX1" fmla="*/ 6539 w 10000"/>
                <a:gd name="connsiteY1" fmla="*/ 833 h 10309"/>
                <a:gd name="connsiteX2" fmla="*/ 9080 w 10000"/>
                <a:gd name="connsiteY2" fmla="*/ 1594 h 10309"/>
                <a:gd name="connsiteX3" fmla="*/ 9988 w 10000"/>
                <a:gd name="connsiteY3" fmla="*/ 2528 h 10309"/>
                <a:gd name="connsiteX4" fmla="*/ 9807 w 10000"/>
                <a:gd name="connsiteY4" fmla="*/ 3334 h 10309"/>
                <a:gd name="connsiteX5" fmla="*/ 8717 w 10000"/>
                <a:gd name="connsiteY5" fmla="*/ 5001 h 10309"/>
                <a:gd name="connsiteX6" fmla="*/ 6901 w 10000"/>
                <a:gd name="connsiteY6" fmla="*/ 7500 h 10309"/>
                <a:gd name="connsiteX7" fmla="*/ 5552 w 10000"/>
                <a:gd name="connsiteY7" fmla="*/ 10309 h 10309"/>
                <a:gd name="connsiteX0" fmla="*/ 0 w 10000"/>
                <a:gd name="connsiteY0" fmla="*/ 0 h 10444"/>
                <a:gd name="connsiteX1" fmla="*/ 6539 w 10000"/>
                <a:gd name="connsiteY1" fmla="*/ 833 h 10444"/>
                <a:gd name="connsiteX2" fmla="*/ 9080 w 10000"/>
                <a:gd name="connsiteY2" fmla="*/ 1594 h 10444"/>
                <a:gd name="connsiteX3" fmla="*/ 9988 w 10000"/>
                <a:gd name="connsiteY3" fmla="*/ 2528 h 10444"/>
                <a:gd name="connsiteX4" fmla="*/ 9807 w 10000"/>
                <a:gd name="connsiteY4" fmla="*/ 3334 h 10444"/>
                <a:gd name="connsiteX5" fmla="*/ 8717 w 10000"/>
                <a:gd name="connsiteY5" fmla="*/ 5001 h 10444"/>
                <a:gd name="connsiteX6" fmla="*/ 6901 w 10000"/>
                <a:gd name="connsiteY6" fmla="*/ 7500 h 10444"/>
                <a:gd name="connsiteX7" fmla="*/ 5552 w 10000"/>
                <a:gd name="connsiteY7" fmla="*/ 10444 h 1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444">
                  <a:moveTo>
                    <a:pt x="0" y="0"/>
                  </a:moveTo>
                  <a:cubicBezTo>
                    <a:pt x="2512" y="278"/>
                    <a:pt x="5026" y="569"/>
                    <a:pt x="6539" y="833"/>
                  </a:cubicBezTo>
                  <a:cubicBezTo>
                    <a:pt x="8051" y="1098"/>
                    <a:pt x="8505" y="1310"/>
                    <a:pt x="9080" y="1594"/>
                  </a:cubicBezTo>
                  <a:cubicBezTo>
                    <a:pt x="9655" y="1875"/>
                    <a:pt x="9962" y="2265"/>
                    <a:pt x="9988" y="2528"/>
                  </a:cubicBezTo>
                  <a:cubicBezTo>
                    <a:pt x="10014" y="2791"/>
                    <a:pt x="10018" y="2921"/>
                    <a:pt x="9807" y="3334"/>
                  </a:cubicBezTo>
                  <a:cubicBezTo>
                    <a:pt x="9594" y="3746"/>
                    <a:pt x="9202" y="4305"/>
                    <a:pt x="8717" y="5001"/>
                  </a:cubicBezTo>
                  <a:cubicBezTo>
                    <a:pt x="8233" y="5695"/>
                    <a:pt x="7428" y="6593"/>
                    <a:pt x="6901" y="7500"/>
                  </a:cubicBezTo>
                  <a:cubicBezTo>
                    <a:pt x="6374" y="8407"/>
                    <a:pt x="5889" y="9303"/>
                    <a:pt x="5552" y="10444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36" name="Line 11317"/>
            <p:cNvCxnSpPr/>
            <p:nvPr/>
          </p:nvCxnSpPr>
          <p:spPr bwMode="auto">
            <a:xfrm flipH="1">
              <a:off x="1259696" y="3618706"/>
              <a:ext cx="6140726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7" name="Text Box 5095"/>
            <p:cNvSpPr txBox="1">
              <a:spLocks noChangeArrowheads="1"/>
            </p:cNvSpPr>
            <p:nvPr/>
          </p:nvSpPr>
          <p:spPr bwMode="auto">
            <a:xfrm>
              <a:off x="400000" y="3331703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2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cr,2</a:t>
              </a:r>
              <a:endParaRPr lang="ru-RU" sz="2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38" name="Line 11317"/>
            <p:cNvCxnSpPr/>
            <p:nvPr/>
          </p:nvCxnSpPr>
          <p:spPr bwMode="auto">
            <a:xfrm flipH="1">
              <a:off x="1196634" y="4554920"/>
              <a:ext cx="6140726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9" name="Text Box 5095"/>
            <p:cNvSpPr txBox="1">
              <a:spLocks noChangeArrowheads="1"/>
            </p:cNvSpPr>
            <p:nvPr/>
          </p:nvSpPr>
          <p:spPr bwMode="auto">
            <a:xfrm>
              <a:off x="384236" y="4267917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2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cr,3</a:t>
              </a:r>
              <a:endParaRPr lang="ru-RU" sz="2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0" name="Text Box 11310"/>
            <p:cNvSpPr txBox="1">
              <a:spLocks noChangeArrowheads="1"/>
            </p:cNvSpPr>
            <p:nvPr/>
          </p:nvSpPr>
          <p:spPr bwMode="auto">
            <a:xfrm>
              <a:off x="4330059" y="5648097"/>
              <a:ext cx="648023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 dirty="0">
                  <a:latin typeface="Times New Roman"/>
                  <a:ea typeface="Calibri"/>
                  <a:cs typeface="Times New Roman"/>
                </a:rPr>
                <a:t>st,2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1" name="Text Box 11310"/>
            <p:cNvSpPr txBox="1">
              <a:spLocks noChangeArrowheads="1"/>
            </p:cNvSpPr>
            <p:nvPr/>
          </p:nvSpPr>
          <p:spPr bwMode="auto">
            <a:xfrm>
              <a:off x="5323647" y="5638358"/>
              <a:ext cx="648023" cy="5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b="1" i="1" baseline="-25000" dirty="0">
                  <a:latin typeface="Times New Roman"/>
                  <a:ea typeface="Calibri"/>
                  <a:cs typeface="Times New Roman"/>
                </a:rPr>
                <a:t>st,3</a:t>
              </a:r>
              <a:endParaRPr lang="ru-RU" sz="2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2" name="Text Box 5095"/>
            <p:cNvSpPr txBox="1">
              <a:spLocks noChangeArrowheads="1"/>
            </p:cNvSpPr>
            <p:nvPr/>
          </p:nvSpPr>
          <p:spPr bwMode="auto">
            <a:xfrm>
              <a:off x="430866" y="2704288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2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0,2</a:t>
              </a:r>
              <a:endParaRPr lang="ru-RU" sz="2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3" name="Text Box 5095"/>
            <p:cNvSpPr txBox="1">
              <a:spLocks noChangeArrowheads="1"/>
            </p:cNvSpPr>
            <p:nvPr/>
          </p:nvSpPr>
          <p:spPr bwMode="auto">
            <a:xfrm>
              <a:off x="350555" y="3551314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</a:t>
              </a:r>
              <a:r>
                <a:rPr lang="en-US" sz="2400" b="1" i="1" baseline="-25000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0,3</a:t>
              </a:r>
              <a:endParaRPr lang="ru-RU" sz="2400" b="1" i="1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  <p:sp>
        <p:nvSpPr>
          <p:cNvPr id="44" name="Выноска 2 (без границы) 43"/>
          <p:cNvSpPr/>
          <p:nvPr/>
        </p:nvSpPr>
        <p:spPr>
          <a:xfrm>
            <a:off x="9275373" y="1388967"/>
            <a:ext cx="1887764" cy="77296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1903"/>
              <a:gd name="adj6" fmla="val -901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Natural characteristic</a:t>
            </a:r>
            <a:endParaRPr lang="ru-RU" sz="2000" b="1" i="1" dirty="0"/>
          </a:p>
        </p:txBody>
      </p:sp>
      <p:sp>
        <p:nvSpPr>
          <p:cNvPr id="45" name="Выноска 2 (без границы) 44"/>
          <p:cNvSpPr/>
          <p:nvPr/>
        </p:nvSpPr>
        <p:spPr>
          <a:xfrm>
            <a:off x="9232597" y="4481813"/>
            <a:ext cx="2034054" cy="796816"/>
          </a:xfrm>
          <a:prstGeom prst="callout2">
            <a:avLst>
              <a:gd name="adj1" fmla="val 52311"/>
              <a:gd name="adj2" fmla="val -1123"/>
              <a:gd name="adj3" fmla="val 51229"/>
              <a:gd name="adj4" fmla="val -18788"/>
              <a:gd name="adj5" fmla="val -19813"/>
              <a:gd name="adj6" fmla="val -4990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Artificial </a:t>
            </a:r>
            <a:r>
              <a:rPr lang="en-US" sz="2000" b="1" i="1" dirty="0" smtClean="0"/>
              <a:t>characteristics</a:t>
            </a:r>
            <a:endParaRPr lang="ru-RU" sz="2000" b="1" i="1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9815907" y="2704910"/>
            <a:ext cx="867434" cy="1215190"/>
            <a:chOff x="5956637" y="1695647"/>
            <a:chExt cx="867434" cy="1215190"/>
          </a:xfrm>
        </p:grpSpPr>
        <p:cxnSp>
          <p:nvCxnSpPr>
            <p:cNvPr id="47" name="Line 11365"/>
            <p:cNvCxnSpPr/>
            <p:nvPr/>
          </p:nvCxnSpPr>
          <p:spPr bwMode="auto">
            <a:xfrm>
              <a:off x="6005022" y="2195498"/>
              <a:ext cx="193683" cy="1845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Line 11366"/>
            <p:cNvCxnSpPr/>
            <p:nvPr/>
          </p:nvCxnSpPr>
          <p:spPr bwMode="auto">
            <a:xfrm flipH="1">
              <a:off x="6584531" y="2195498"/>
              <a:ext cx="192142" cy="1845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11367"/>
            <p:cNvCxnSpPr/>
            <p:nvPr/>
          </p:nvCxnSpPr>
          <p:spPr bwMode="auto">
            <a:xfrm>
              <a:off x="6005022" y="1732786"/>
              <a:ext cx="0" cy="4627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11368"/>
            <p:cNvCxnSpPr/>
            <p:nvPr/>
          </p:nvCxnSpPr>
          <p:spPr bwMode="auto">
            <a:xfrm>
              <a:off x="6776673" y="1732786"/>
              <a:ext cx="0" cy="4627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Oval 11415"/>
            <p:cNvSpPr>
              <a:spLocks noChangeArrowheads="1"/>
            </p:cNvSpPr>
            <p:nvPr/>
          </p:nvSpPr>
          <p:spPr bwMode="auto">
            <a:xfrm>
              <a:off x="6074891" y="2298837"/>
              <a:ext cx="612000" cy="6120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cxnSp>
          <p:nvCxnSpPr>
            <p:cNvPr id="52" name="Line 11418"/>
            <p:cNvCxnSpPr/>
            <p:nvPr/>
          </p:nvCxnSpPr>
          <p:spPr bwMode="auto">
            <a:xfrm flipH="1">
              <a:off x="6388279" y="1732786"/>
              <a:ext cx="2569" cy="5583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AutoShape 11416"/>
            <p:cNvSpPr>
              <a:spLocks noChangeArrowheads="1"/>
            </p:cNvSpPr>
            <p:nvPr/>
          </p:nvSpPr>
          <p:spPr bwMode="auto">
            <a:xfrm>
              <a:off x="6147860" y="2368605"/>
              <a:ext cx="468000" cy="468000"/>
            </a:xfrm>
            <a:prstGeom prst="flowChartConnec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5956637" y="1707105"/>
              <a:ext cx="92475" cy="92542"/>
              <a:chOff x="5826868" y="2895371"/>
              <a:chExt cx="92475" cy="92542"/>
            </a:xfrm>
          </p:grpSpPr>
          <p:sp>
            <p:nvSpPr>
              <p:cNvPr id="61" name="Oval 11349"/>
              <p:cNvSpPr>
                <a:spLocks noChangeArrowheads="1"/>
              </p:cNvSpPr>
              <p:nvPr/>
            </p:nvSpPr>
            <p:spPr bwMode="auto">
              <a:xfrm>
                <a:off x="5839909" y="2908540"/>
                <a:ext cx="66787" cy="647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1000"/>
              </a:p>
            </p:txBody>
          </p:sp>
          <p:cxnSp>
            <p:nvCxnSpPr>
              <p:cNvPr id="62" name="Line 11445"/>
              <p:cNvCxnSpPr/>
              <p:nvPr/>
            </p:nvCxnSpPr>
            <p:spPr bwMode="auto">
              <a:xfrm flipH="1">
                <a:off x="5826868" y="2895371"/>
                <a:ext cx="92475" cy="925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5" name="Группа 54"/>
            <p:cNvGrpSpPr/>
            <p:nvPr/>
          </p:nvGrpSpPr>
          <p:grpSpPr>
            <a:xfrm>
              <a:off x="6343343" y="1707105"/>
              <a:ext cx="92475" cy="92542"/>
              <a:chOff x="5826868" y="2895371"/>
              <a:chExt cx="92475" cy="92542"/>
            </a:xfrm>
          </p:grpSpPr>
          <p:sp>
            <p:nvSpPr>
              <p:cNvPr id="59" name="Oval 11349"/>
              <p:cNvSpPr>
                <a:spLocks noChangeArrowheads="1"/>
              </p:cNvSpPr>
              <p:nvPr/>
            </p:nvSpPr>
            <p:spPr bwMode="auto">
              <a:xfrm>
                <a:off x="5839909" y="2908540"/>
                <a:ext cx="66787" cy="647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1000"/>
              </a:p>
            </p:txBody>
          </p:sp>
          <p:cxnSp>
            <p:nvCxnSpPr>
              <p:cNvPr id="60" name="Line 11445"/>
              <p:cNvCxnSpPr/>
              <p:nvPr/>
            </p:nvCxnSpPr>
            <p:spPr bwMode="auto">
              <a:xfrm flipH="1">
                <a:off x="5826868" y="2895371"/>
                <a:ext cx="92475" cy="925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6" name="Группа 55"/>
            <p:cNvGrpSpPr/>
            <p:nvPr/>
          </p:nvGrpSpPr>
          <p:grpSpPr>
            <a:xfrm>
              <a:off x="6731596" y="1695647"/>
              <a:ext cx="92475" cy="92542"/>
              <a:chOff x="5826868" y="2895371"/>
              <a:chExt cx="92475" cy="92542"/>
            </a:xfrm>
          </p:grpSpPr>
          <p:sp>
            <p:nvSpPr>
              <p:cNvPr id="57" name="Oval 11349"/>
              <p:cNvSpPr>
                <a:spLocks noChangeArrowheads="1"/>
              </p:cNvSpPr>
              <p:nvPr/>
            </p:nvSpPr>
            <p:spPr bwMode="auto">
              <a:xfrm>
                <a:off x="5839909" y="2908540"/>
                <a:ext cx="66787" cy="647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1000"/>
              </a:p>
            </p:txBody>
          </p:sp>
          <p:cxnSp>
            <p:nvCxnSpPr>
              <p:cNvPr id="58" name="Line 11445"/>
              <p:cNvCxnSpPr/>
              <p:nvPr/>
            </p:nvCxnSpPr>
            <p:spPr bwMode="auto">
              <a:xfrm flipH="1">
                <a:off x="5826868" y="2895371"/>
                <a:ext cx="92475" cy="925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63" name="Text Box 5095"/>
          <p:cNvSpPr txBox="1">
            <a:spLocks noChangeArrowheads="1"/>
          </p:cNvSpPr>
          <p:nvPr/>
        </p:nvSpPr>
        <p:spPr bwMode="auto">
          <a:xfrm>
            <a:off x="2344943" y="4155387"/>
            <a:ext cx="2541397" cy="1282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R</a:t>
            </a:r>
            <a:r>
              <a:rPr lang="en-US" sz="2400" b="1" i="1" baseline="-25000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ad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=0; 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 panose="05050102010706020507" pitchFamily="18" charset="2"/>
              </a:rPr>
              <a:t></a:t>
            </a:r>
            <a:r>
              <a:rPr lang="en-US" sz="2400" b="1" i="1" baseline="-25000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0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=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var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; 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 panose="05050102010706020507" pitchFamily="18" charset="2"/>
              </a:rPr>
              <a:t></a:t>
            </a:r>
            <a:r>
              <a:rPr lang="en-US" sz="2400" b="1" i="1" baseline="-25000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cr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=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var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; 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b="1" i="1" baseline="-25000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cr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=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const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b="1" i="1" baseline="-25000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st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=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var</a:t>
            </a:r>
            <a:endParaRPr lang="en-US" sz="2400" b="1" i="1" dirty="0" smtClean="0">
              <a:latin typeface="Times New Roman" pitchFamily="18" charset="0"/>
              <a:ea typeface="Calibri"/>
              <a:cs typeface="Times New Roman" pitchFamily="18" charset="0"/>
              <a:sym typeface="Symbo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b="1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10" y="220890"/>
            <a:ext cx="8243371" cy="5466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 Control angular speed of synchronous motors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58321" y="900810"/>
          <a:ext cx="3714750" cy="2133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1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Changing of parameters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Frequency of the supply voltage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" name="Выноска 2 (без границы) 82"/>
          <p:cNvSpPr/>
          <p:nvPr/>
        </p:nvSpPr>
        <p:spPr>
          <a:xfrm flipH="1">
            <a:off x="5218385" y="1234737"/>
            <a:ext cx="1323375" cy="612648"/>
          </a:xfrm>
          <a:prstGeom prst="callout2">
            <a:avLst>
              <a:gd name="adj1" fmla="val 54777"/>
              <a:gd name="adj2" fmla="val 3580"/>
              <a:gd name="adj3" fmla="val 49631"/>
              <a:gd name="adj4" fmla="val -63129"/>
              <a:gd name="adj5" fmla="val -13594"/>
              <a:gd name="adj6" fmla="val -18653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Mains</a:t>
            </a:r>
            <a:endParaRPr lang="ru-RU" sz="2800" b="1" i="1" dirty="0"/>
          </a:p>
        </p:txBody>
      </p:sp>
      <p:sp>
        <p:nvSpPr>
          <p:cNvPr id="84" name="Выноска 2 (без границы) 83"/>
          <p:cNvSpPr/>
          <p:nvPr/>
        </p:nvSpPr>
        <p:spPr>
          <a:xfrm flipH="1">
            <a:off x="5239192" y="3126037"/>
            <a:ext cx="2697914" cy="816203"/>
          </a:xfrm>
          <a:prstGeom prst="callout2">
            <a:avLst>
              <a:gd name="adj1" fmla="val 22613"/>
              <a:gd name="adj2" fmla="val -736"/>
              <a:gd name="adj3" fmla="val 20682"/>
              <a:gd name="adj4" fmla="val -13161"/>
              <a:gd name="adj5" fmla="val 50787"/>
              <a:gd name="adj6" fmla="val -3145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Synchronous motor</a:t>
            </a:r>
            <a:endParaRPr lang="ru-RU" sz="2800" b="1" i="1" dirty="0"/>
          </a:p>
        </p:txBody>
      </p:sp>
      <p:sp>
        <p:nvSpPr>
          <p:cNvPr id="85" name="Выноска 2 (без границы) 84"/>
          <p:cNvSpPr/>
          <p:nvPr/>
        </p:nvSpPr>
        <p:spPr>
          <a:xfrm flipH="1">
            <a:off x="5218385" y="2149225"/>
            <a:ext cx="2697914" cy="792655"/>
          </a:xfrm>
          <a:prstGeom prst="callout2">
            <a:avLst>
              <a:gd name="adj1" fmla="val 38640"/>
              <a:gd name="adj2" fmla="val 1017"/>
              <a:gd name="adj3" fmla="val 38640"/>
              <a:gd name="adj4" fmla="val -12577"/>
              <a:gd name="adj5" fmla="val 3658"/>
              <a:gd name="adj6" fmla="val -4232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Frequency converter </a:t>
            </a:r>
            <a:endParaRPr lang="ru-RU" sz="2800" b="1" i="1" dirty="0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0" name="Picture 5" descr="C:\Users\Beshta\AppData\Local\Microsoft\Windows\Temporary Internet Files\Content.IE5\89MJLXZY\Siemens_Log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241" y="1723286"/>
            <a:ext cx="892798" cy="851878"/>
          </a:xfrm>
          <a:prstGeom prst="rect">
            <a:avLst/>
          </a:prstGeom>
          <a:noFill/>
          <a:ln>
            <a:solidFill>
              <a:schemeClr val="dk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5" descr="C:\Users\Beshta\AppData\Local\Microsoft\Windows\Temporary Internet Files\Content.IE5\5Y6T25LW\250px-Danfoss_Vlt_automation_driv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48612" y="1723286"/>
            <a:ext cx="1079050" cy="915034"/>
          </a:xfrm>
          <a:prstGeom prst="rect">
            <a:avLst/>
          </a:prstGeom>
          <a:noFill/>
          <a:ln>
            <a:solidFill>
              <a:schemeClr val="dk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C:\Users\Beshta\AppData\Local\Microsoft\Windows\Temporary Internet Files\Content.IE5\VLV84KY5\295px-Высоковольт-2011-26-0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024" y="690175"/>
            <a:ext cx="1031647" cy="688931"/>
          </a:xfrm>
          <a:prstGeom prst="rect">
            <a:avLst/>
          </a:prstGeom>
          <a:noFill/>
          <a:ln>
            <a:solidFill>
              <a:schemeClr val="dk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Стрелка вниз 93"/>
          <p:cNvSpPr/>
          <p:nvPr/>
        </p:nvSpPr>
        <p:spPr>
          <a:xfrm>
            <a:off x="9330563" y="1397061"/>
            <a:ext cx="412568" cy="288000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низ 94"/>
          <p:cNvSpPr/>
          <p:nvPr/>
        </p:nvSpPr>
        <p:spPr>
          <a:xfrm>
            <a:off x="9371400" y="2667580"/>
            <a:ext cx="412568" cy="288000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трелка углом вверх 95"/>
          <p:cNvSpPr/>
          <p:nvPr/>
        </p:nvSpPr>
        <p:spPr>
          <a:xfrm>
            <a:off x="10204617" y="2622553"/>
            <a:ext cx="876023" cy="1319687"/>
          </a:xfrm>
          <a:prstGeom prst="bentUpArrow">
            <a:avLst>
              <a:gd name="adj1" fmla="val 6539"/>
              <a:gd name="adj2" fmla="val 9406"/>
              <a:gd name="adj3" fmla="val 25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трелка влево 96"/>
          <p:cNvSpPr/>
          <p:nvPr/>
        </p:nvSpPr>
        <p:spPr>
          <a:xfrm>
            <a:off x="10164237" y="2048363"/>
            <a:ext cx="432000" cy="201724"/>
          </a:xfrm>
          <a:prstGeom prst="leftArrow">
            <a:avLst>
              <a:gd name="adj1" fmla="val 31789"/>
              <a:gd name="adj2" fmla="val 11717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10322229" y="559128"/>
            <a:ext cx="151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electric drive</a:t>
            </a:r>
            <a:endParaRPr lang="ru-RU" sz="24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612705" y="2685709"/>
            <a:ext cx="5829300" cy="4343400"/>
          </a:xfrm>
          <a:prstGeom prst="rect">
            <a:avLst/>
          </a:prstGeom>
          <a:noFill/>
          <a:ln>
            <a:noFill/>
          </a:ln>
        </p:spPr>
      </p:sp>
      <p:pic>
        <p:nvPicPr>
          <p:cNvPr id="99" name="Picture 4" descr="C:\Users\Beshta\AppData\Local\Microsoft\Windows\Temporary Internet Files\Content.IE5\SI5GLKOU\Synchronous-motors-brushless-exciter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20" y="3034410"/>
            <a:ext cx="1666434" cy="1815662"/>
          </a:xfrm>
          <a:prstGeom prst="rect">
            <a:avLst/>
          </a:prstGeom>
          <a:noFill/>
          <a:ln>
            <a:solidFill>
              <a:schemeClr val="dk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Выноска 2 (без границы) 149"/>
          <p:cNvSpPr/>
          <p:nvPr/>
        </p:nvSpPr>
        <p:spPr>
          <a:xfrm flipH="1">
            <a:off x="8228727" y="5179946"/>
            <a:ext cx="2697914" cy="816203"/>
          </a:xfrm>
          <a:prstGeom prst="callout2">
            <a:avLst>
              <a:gd name="adj1" fmla="val 22613"/>
              <a:gd name="adj2" fmla="val -736"/>
              <a:gd name="adj3" fmla="val 20682"/>
              <a:gd name="adj4" fmla="val -13161"/>
              <a:gd name="adj5" fmla="val -329731"/>
              <a:gd name="adj6" fmla="val -1626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Controller</a:t>
            </a:r>
            <a:endParaRPr lang="ru-RU" sz="2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3126" y="559128"/>
            <a:ext cx="3345926" cy="443854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Текст 1"/>
          <p:cNvSpPr txBox="1">
            <a:spLocks/>
          </p:cNvSpPr>
          <p:nvPr/>
        </p:nvSpPr>
        <p:spPr>
          <a:xfrm>
            <a:off x="1553634" y="3561187"/>
            <a:ext cx="3095309" cy="639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/>
              <a:t>Torque-speed curves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of the synchronous motor</a:t>
            </a:r>
            <a:endParaRPr lang="ru-RU" sz="1600" dirty="0"/>
          </a:p>
        </p:txBody>
      </p:sp>
      <p:grpSp>
        <p:nvGrpSpPr>
          <p:cNvPr id="170" name="Группа 169"/>
          <p:cNvGrpSpPr/>
          <p:nvPr/>
        </p:nvGrpSpPr>
        <p:grpSpPr>
          <a:xfrm>
            <a:off x="410869" y="3984392"/>
            <a:ext cx="5038210" cy="2512836"/>
            <a:chOff x="1819590" y="1365628"/>
            <a:chExt cx="9139562" cy="4930574"/>
          </a:xfrm>
        </p:grpSpPr>
        <p:cxnSp>
          <p:nvCxnSpPr>
            <p:cNvPr id="171" name="Line 5085"/>
            <p:cNvCxnSpPr/>
            <p:nvPr/>
          </p:nvCxnSpPr>
          <p:spPr bwMode="auto">
            <a:xfrm flipH="1" flipV="1">
              <a:off x="2611364" y="1676382"/>
              <a:ext cx="5" cy="43090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Line 5086"/>
            <p:cNvCxnSpPr/>
            <p:nvPr/>
          </p:nvCxnSpPr>
          <p:spPr bwMode="auto">
            <a:xfrm>
              <a:off x="2134352" y="5568798"/>
              <a:ext cx="83477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Line 5088"/>
            <p:cNvCxnSpPr/>
            <p:nvPr/>
          </p:nvCxnSpPr>
          <p:spPr bwMode="auto">
            <a:xfrm>
              <a:off x="2611366" y="2604666"/>
              <a:ext cx="76322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" name="Text Box 5095"/>
            <p:cNvSpPr txBox="1">
              <a:spLocks noChangeArrowheads="1"/>
            </p:cNvSpPr>
            <p:nvPr/>
          </p:nvSpPr>
          <p:spPr bwMode="auto">
            <a:xfrm>
              <a:off x="1856094" y="1365628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i="1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endParaRPr lang="ru-RU" sz="16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5" name="Text Box 5096"/>
            <p:cNvSpPr txBox="1">
              <a:spLocks noChangeArrowheads="1"/>
            </p:cNvSpPr>
            <p:nvPr/>
          </p:nvSpPr>
          <p:spPr bwMode="auto">
            <a:xfrm>
              <a:off x="10005120" y="5674697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1600" b="1" i="1" baseline="-25000">
                  <a:effectLst/>
                  <a:latin typeface="Times New Roman"/>
                  <a:ea typeface="Calibri"/>
                  <a:cs typeface="Times New Roman"/>
                </a:rPr>
                <a:t>d</a:t>
              </a:r>
              <a:endParaRPr lang="ru-RU" sz="1600" b="1" i="1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76" name="Line 5088"/>
            <p:cNvCxnSpPr/>
            <p:nvPr/>
          </p:nvCxnSpPr>
          <p:spPr bwMode="auto">
            <a:xfrm>
              <a:off x="2611364" y="3107537"/>
              <a:ext cx="76322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Line 5088"/>
            <p:cNvCxnSpPr/>
            <p:nvPr/>
          </p:nvCxnSpPr>
          <p:spPr bwMode="auto">
            <a:xfrm>
              <a:off x="2611368" y="3696262"/>
              <a:ext cx="76322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Line 5088"/>
            <p:cNvCxnSpPr/>
            <p:nvPr/>
          </p:nvCxnSpPr>
          <p:spPr bwMode="auto">
            <a:xfrm>
              <a:off x="2611370" y="4199947"/>
              <a:ext cx="763225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9" name="Text Box 5095"/>
            <p:cNvSpPr txBox="1">
              <a:spLocks noChangeArrowheads="1"/>
            </p:cNvSpPr>
            <p:nvPr/>
          </p:nvSpPr>
          <p:spPr bwMode="auto">
            <a:xfrm>
              <a:off x="1819591" y="3855344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i="1" dirty="0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r>
                <a:rPr lang="en-US" sz="1600" b="1" i="1" baseline="-25000" dirty="0">
                  <a:effectLst/>
                  <a:latin typeface="Calibri"/>
                  <a:ea typeface="Calibri"/>
                  <a:cs typeface="Times New Roman"/>
                  <a:sym typeface="Symbol"/>
                </a:rPr>
                <a:t>0,3</a:t>
              </a:r>
              <a:endParaRPr lang="ru-RU" sz="1600" b="1" i="1" baseline="-25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0" name="Text Box 5095"/>
            <p:cNvSpPr txBox="1">
              <a:spLocks noChangeArrowheads="1"/>
            </p:cNvSpPr>
            <p:nvPr/>
          </p:nvSpPr>
          <p:spPr bwMode="auto">
            <a:xfrm>
              <a:off x="1819591" y="3385509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i="1" dirty="0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r>
                <a:rPr lang="en-US" sz="1600" b="1" i="1" baseline="-25000" dirty="0">
                  <a:effectLst/>
                  <a:latin typeface="Calibri"/>
                  <a:ea typeface="Calibri"/>
                  <a:cs typeface="Times New Roman"/>
                  <a:sym typeface="Symbol"/>
                </a:rPr>
                <a:t>0,2</a:t>
              </a:r>
              <a:endParaRPr lang="ru-RU" sz="1600" b="1" i="1" baseline="-25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1" name="Text Box 5095"/>
            <p:cNvSpPr txBox="1">
              <a:spLocks noChangeArrowheads="1"/>
            </p:cNvSpPr>
            <p:nvPr/>
          </p:nvSpPr>
          <p:spPr bwMode="auto">
            <a:xfrm>
              <a:off x="1819590" y="2822609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i="1" dirty="0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r>
                <a:rPr lang="en-US" sz="1600" b="1" i="1" baseline="-25000" dirty="0">
                  <a:effectLst/>
                  <a:latin typeface="Calibri"/>
                  <a:ea typeface="Calibri"/>
                  <a:cs typeface="Times New Roman"/>
                  <a:sym typeface="Symbol"/>
                </a:rPr>
                <a:t>0,</a:t>
              </a:r>
              <a:r>
                <a:rPr lang="en-US" sz="1600" b="1" i="1" baseline="-25000" dirty="0">
                  <a:latin typeface="Calibri"/>
                  <a:ea typeface="Calibri"/>
                  <a:cs typeface="Times New Roman"/>
                  <a:sym typeface="Symbol"/>
                </a:rPr>
                <a:t>1</a:t>
              </a:r>
              <a:endParaRPr lang="ru-RU" sz="1600" b="1" i="1" baseline="-25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2" name="Text Box 5095"/>
            <p:cNvSpPr txBox="1">
              <a:spLocks noChangeArrowheads="1"/>
            </p:cNvSpPr>
            <p:nvPr/>
          </p:nvSpPr>
          <p:spPr bwMode="auto">
            <a:xfrm>
              <a:off x="1822721" y="2293914"/>
              <a:ext cx="954032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i="1" dirty="0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r>
                <a:rPr lang="en-US" sz="1600" b="1" i="1" baseline="-25000" dirty="0">
                  <a:effectLst/>
                  <a:latin typeface="Calibri"/>
                  <a:ea typeface="Calibri"/>
                  <a:cs typeface="Times New Roman"/>
                  <a:sym typeface="Symbol"/>
                </a:rPr>
                <a:t>0</a:t>
              </a:r>
              <a:endParaRPr lang="ru-RU" sz="1600" b="1" i="1" baseline="-25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3" name="Text Box 5095"/>
            <p:cNvSpPr txBox="1">
              <a:spLocks noChangeArrowheads="1"/>
            </p:cNvSpPr>
            <p:nvPr/>
          </p:nvSpPr>
          <p:spPr bwMode="auto">
            <a:xfrm>
              <a:off x="3538111" y="1814787"/>
              <a:ext cx="3858826" cy="6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f</a:t>
              </a:r>
              <a:r>
                <a:rPr lang="en-US" sz="16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1</a:t>
              </a:r>
              <a:r>
                <a:rPr lang="en-US" sz="1600" b="1" i="1" dirty="0">
                  <a:effectLst/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&gt;</a:t>
              </a:r>
              <a:r>
                <a:rPr lang="en-US" sz="16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 f</a:t>
              </a:r>
              <a:r>
                <a:rPr lang="en-US" sz="16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2 </a:t>
              </a:r>
              <a:r>
                <a:rPr lang="en-US" sz="16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&gt; f</a:t>
              </a:r>
              <a:r>
                <a:rPr lang="en-US" sz="16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3 </a:t>
              </a:r>
              <a:r>
                <a:rPr lang="en-US" sz="1600" b="1" i="1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&gt; f</a:t>
              </a:r>
              <a:r>
                <a:rPr lang="en-US" sz="1600" b="1" i="1" baseline="-25000" dirty="0"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4</a:t>
              </a:r>
              <a:endParaRPr lang="ru-RU" sz="1600" b="1" i="1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  <p:sp>
        <p:nvSpPr>
          <p:cNvPr id="184" name="Выноска 2 (без границы) 183"/>
          <p:cNvSpPr/>
          <p:nvPr/>
        </p:nvSpPr>
        <p:spPr>
          <a:xfrm>
            <a:off x="5416437" y="4110144"/>
            <a:ext cx="2423987" cy="537177"/>
          </a:xfrm>
          <a:prstGeom prst="callout2">
            <a:avLst>
              <a:gd name="adj1" fmla="val 17113"/>
              <a:gd name="adj2" fmla="val -2167"/>
              <a:gd name="adj3" fmla="val 18750"/>
              <a:gd name="adj4" fmla="val -16667"/>
              <a:gd name="adj5" fmla="val 97551"/>
              <a:gd name="adj6" fmla="val -3738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/>
              <a:t>Natural characteristic</a:t>
            </a:r>
            <a:endParaRPr lang="ru-RU" sz="1600" b="1" i="1" dirty="0"/>
          </a:p>
        </p:txBody>
      </p:sp>
      <p:sp>
        <p:nvSpPr>
          <p:cNvPr id="185" name="Выноска 2 (без границы) 184"/>
          <p:cNvSpPr/>
          <p:nvPr/>
        </p:nvSpPr>
        <p:spPr>
          <a:xfrm>
            <a:off x="6042826" y="4759278"/>
            <a:ext cx="1873473" cy="72735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428"/>
              <a:gd name="adj6" fmla="val -3165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Artificial </a:t>
            </a:r>
            <a:r>
              <a:rPr lang="en-US" b="1" i="1" dirty="0" smtClean="0"/>
              <a:t>characteristics</a:t>
            </a:r>
            <a:endParaRPr lang="ru-RU" b="1" i="1" dirty="0"/>
          </a:p>
        </p:txBody>
      </p:sp>
      <p:sp>
        <p:nvSpPr>
          <p:cNvPr id="186" name="Правая фигурная скобка 185"/>
          <p:cNvSpPr/>
          <p:nvPr/>
        </p:nvSpPr>
        <p:spPr>
          <a:xfrm>
            <a:off x="4919189" y="4748970"/>
            <a:ext cx="477015" cy="82103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/>
              <a:t>Electromechanical properties of </a:t>
            </a:r>
            <a:r>
              <a:rPr lang="en-US" dirty="0" smtClean="0"/>
              <a:t>DC electric </a:t>
            </a:r>
            <a:r>
              <a:rPr lang="en-US" dirty="0"/>
              <a:t>drives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07935" y="2879655"/>
            <a:ext cx="5977345" cy="119450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Traction modes </a:t>
            </a:r>
            <a:r>
              <a:rPr lang="en-US" sz="3600" dirty="0"/>
              <a:t>of </a:t>
            </a:r>
            <a:r>
              <a:rPr lang="en-US" sz="3600" dirty="0" smtClean="0"/>
              <a:t>AC electric drives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3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11593"/>
          <p:cNvSpPr>
            <a:spLocks/>
          </p:cNvSpPr>
          <p:nvPr/>
        </p:nvSpPr>
        <p:spPr bwMode="auto">
          <a:xfrm rot="10800000">
            <a:off x="1210293" y="2468825"/>
            <a:ext cx="4505661" cy="1476508"/>
          </a:xfrm>
          <a:custGeom>
            <a:avLst/>
            <a:gdLst>
              <a:gd name="T0" fmla="*/ 3810 w 3810"/>
              <a:gd name="T1" fmla="*/ 900 h 900"/>
              <a:gd name="T2" fmla="*/ 570 w 3810"/>
              <a:gd name="T3" fmla="*/ 360 h 900"/>
              <a:gd name="T4" fmla="*/ 390 w 3810"/>
              <a:gd name="T5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0" h="900">
                <a:moveTo>
                  <a:pt x="3810" y="900"/>
                </a:moveTo>
                <a:cubicBezTo>
                  <a:pt x="2475" y="705"/>
                  <a:pt x="1140" y="510"/>
                  <a:pt x="570" y="360"/>
                </a:cubicBezTo>
                <a:cubicBezTo>
                  <a:pt x="0" y="210"/>
                  <a:pt x="195" y="105"/>
                  <a:pt x="390" y="0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 sz="200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62166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Accelerating </a:t>
            </a:r>
            <a:r>
              <a:rPr lang="en-US" dirty="0" smtClean="0"/>
              <a:t>of </a:t>
            </a:r>
            <a:r>
              <a:rPr lang="en-US" dirty="0"/>
              <a:t>A</a:t>
            </a:r>
            <a:r>
              <a:rPr lang="en-US" dirty="0" smtClean="0"/>
              <a:t>C electric drives: additional </a:t>
            </a:r>
            <a:r>
              <a:rPr lang="en-US" dirty="0"/>
              <a:t>resistance control</a:t>
            </a:r>
            <a:endParaRPr lang="uk-UA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 Box 7466"/>
          <p:cNvSpPr txBox="1">
            <a:spLocks noChangeArrowheads="1"/>
          </p:cNvSpPr>
          <p:nvPr/>
        </p:nvSpPr>
        <p:spPr bwMode="auto">
          <a:xfrm>
            <a:off x="2553218" y="2984659"/>
            <a:ext cx="447378" cy="33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effectLst/>
                <a:latin typeface="Times New Roman"/>
                <a:ea typeface="Calibri"/>
                <a:cs typeface="Times New Roman"/>
              </a:rPr>
              <a:t>ω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L,</a:t>
            </a:r>
            <a:r>
              <a:rPr lang="en-US" sz="2000" i="1" baseline="-25000" dirty="0"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 Box 7470"/>
          <p:cNvSpPr txBox="1">
            <a:spLocks noChangeArrowheads="1"/>
          </p:cNvSpPr>
          <p:nvPr/>
        </p:nvSpPr>
        <p:spPr bwMode="auto">
          <a:xfrm>
            <a:off x="4640732" y="4364656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7471"/>
          <p:cNvSpPr txBox="1">
            <a:spLocks noChangeArrowheads="1"/>
          </p:cNvSpPr>
          <p:nvPr/>
        </p:nvSpPr>
        <p:spPr bwMode="auto">
          <a:xfrm>
            <a:off x="4231049" y="4776252"/>
            <a:ext cx="688201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7472"/>
          <p:cNvSpPr txBox="1">
            <a:spLocks noChangeArrowheads="1"/>
          </p:cNvSpPr>
          <p:nvPr/>
        </p:nvSpPr>
        <p:spPr bwMode="auto">
          <a:xfrm>
            <a:off x="3386732" y="4016740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 smtClean="0">
                <a:effectLst/>
                <a:latin typeface="Times New Roman"/>
                <a:ea typeface="Calibri"/>
                <a:cs typeface="Times New Roman"/>
              </a:rPr>
              <a:t>dyn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7473"/>
          <p:cNvSpPr txBox="1">
            <a:spLocks noChangeArrowheads="1"/>
          </p:cNvSpPr>
          <p:nvPr/>
        </p:nvSpPr>
        <p:spPr bwMode="auto">
          <a:xfrm>
            <a:off x="4641975" y="2881772"/>
            <a:ext cx="516864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II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7474"/>
          <p:cNvSpPr txBox="1">
            <a:spLocks noChangeArrowheads="1"/>
          </p:cNvSpPr>
          <p:nvPr/>
        </p:nvSpPr>
        <p:spPr bwMode="auto">
          <a:xfrm>
            <a:off x="4338454" y="2826367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7475"/>
          <p:cNvSpPr txBox="1">
            <a:spLocks noChangeArrowheads="1"/>
          </p:cNvSpPr>
          <p:nvPr/>
        </p:nvSpPr>
        <p:spPr bwMode="auto">
          <a:xfrm>
            <a:off x="3033811" y="3150147"/>
            <a:ext cx="51591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7477"/>
          <p:cNvSpPr txBox="1">
            <a:spLocks noChangeArrowheads="1"/>
          </p:cNvSpPr>
          <p:nvPr/>
        </p:nvSpPr>
        <p:spPr bwMode="auto">
          <a:xfrm>
            <a:off x="2837551" y="2424825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7478"/>
          <p:cNvSpPr txBox="1">
            <a:spLocks noChangeArrowheads="1"/>
          </p:cNvSpPr>
          <p:nvPr/>
        </p:nvSpPr>
        <p:spPr bwMode="auto">
          <a:xfrm>
            <a:off x="3103448" y="2495082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L,3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" name="Line 7479"/>
          <p:cNvCxnSpPr/>
          <p:nvPr/>
        </p:nvCxnSpPr>
        <p:spPr bwMode="auto">
          <a:xfrm flipV="1">
            <a:off x="1199714" y="2106039"/>
            <a:ext cx="0" cy="26608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7480"/>
          <p:cNvCxnSpPr/>
          <p:nvPr/>
        </p:nvCxnSpPr>
        <p:spPr bwMode="auto">
          <a:xfrm>
            <a:off x="1199714" y="4790661"/>
            <a:ext cx="37684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7483"/>
          <p:cNvCxnSpPr/>
          <p:nvPr/>
        </p:nvCxnSpPr>
        <p:spPr bwMode="auto">
          <a:xfrm>
            <a:off x="3083461" y="2485959"/>
            <a:ext cx="0" cy="23063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Line 7485"/>
          <p:cNvCxnSpPr/>
          <p:nvPr/>
        </p:nvCxnSpPr>
        <p:spPr bwMode="auto">
          <a:xfrm>
            <a:off x="3110113" y="3160739"/>
            <a:ext cx="1272647" cy="16741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ne 7486"/>
          <p:cNvCxnSpPr/>
          <p:nvPr/>
        </p:nvCxnSpPr>
        <p:spPr bwMode="auto">
          <a:xfrm flipH="1" flipV="1">
            <a:off x="3063811" y="2833050"/>
            <a:ext cx="1363034" cy="334195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ne 7493"/>
          <p:cNvCxnSpPr/>
          <p:nvPr/>
        </p:nvCxnSpPr>
        <p:spPr bwMode="auto">
          <a:xfrm>
            <a:off x="4422346" y="3170585"/>
            <a:ext cx="0" cy="159632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7494"/>
          <p:cNvSpPr txBox="1">
            <a:spLocks noChangeArrowheads="1"/>
          </p:cNvSpPr>
          <p:nvPr/>
        </p:nvSpPr>
        <p:spPr bwMode="auto">
          <a:xfrm>
            <a:off x="2817890" y="4766911"/>
            <a:ext cx="68724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3" name="Text Box 7495"/>
          <p:cNvSpPr txBox="1">
            <a:spLocks noChangeArrowheads="1"/>
          </p:cNvSpPr>
          <p:nvPr/>
        </p:nvSpPr>
        <p:spPr bwMode="auto">
          <a:xfrm>
            <a:off x="4754388" y="3544680"/>
            <a:ext cx="516864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I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Text Box 7496"/>
          <p:cNvSpPr txBox="1">
            <a:spLocks noChangeArrowheads="1"/>
          </p:cNvSpPr>
          <p:nvPr/>
        </p:nvSpPr>
        <p:spPr bwMode="auto">
          <a:xfrm>
            <a:off x="1142602" y="1869692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Text Box 7497"/>
          <p:cNvSpPr txBox="1">
            <a:spLocks noChangeArrowheads="1"/>
          </p:cNvSpPr>
          <p:nvPr/>
        </p:nvSpPr>
        <p:spPr bwMode="auto">
          <a:xfrm>
            <a:off x="724732" y="2165126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>
                <a:effectLst/>
                <a:latin typeface="Calibri"/>
                <a:ea typeface="Calibri"/>
                <a:cs typeface="Times New Roman"/>
              </a:rPr>
              <a:t>0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Oval 7498"/>
          <p:cNvSpPr>
            <a:spLocks noChangeArrowheads="1"/>
          </p:cNvSpPr>
          <p:nvPr/>
        </p:nvSpPr>
        <p:spPr bwMode="auto">
          <a:xfrm>
            <a:off x="1176869" y="2434955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4" name="Овал 3"/>
          <p:cNvSpPr/>
          <p:nvPr/>
        </p:nvSpPr>
        <p:spPr>
          <a:xfrm>
            <a:off x="2973048" y="2739357"/>
            <a:ext cx="208239" cy="228071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Овал 79"/>
          <p:cNvSpPr/>
          <p:nvPr/>
        </p:nvSpPr>
        <p:spPr>
          <a:xfrm>
            <a:off x="2980358" y="3053692"/>
            <a:ext cx="208239" cy="228071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Text Box 7470"/>
          <p:cNvSpPr txBox="1">
            <a:spLocks noChangeArrowheads="1"/>
          </p:cNvSpPr>
          <p:nvPr/>
        </p:nvSpPr>
        <p:spPr bwMode="auto">
          <a:xfrm>
            <a:off x="10111826" y="4308255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1" name="Text Box 7471"/>
          <p:cNvSpPr txBox="1">
            <a:spLocks noChangeArrowheads="1"/>
          </p:cNvSpPr>
          <p:nvPr/>
        </p:nvSpPr>
        <p:spPr bwMode="auto">
          <a:xfrm>
            <a:off x="9485377" y="4698454"/>
            <a:ext cx="76629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latin typeface="Times New Roman"/>
                <a:ea typeface="Calibri"/>
                <a:cs typeface="Times New Roman"/>
              </a:rPr>
              <a:t>d,1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2" name="Text Box 7472"/>
          <p:cNvSpPr txBox="1">
            <a:spLocks noChangeArrowheads="1"/>
          </p:cNvSpPr>
          <p:nvPr/>
        </p:nvSpPr>
        <p:spPr bwMode="auto">
          <a:xfrm>
            <a:off x="8211247" y="4693481"/>
            <a:ext cx="506834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3" name="Text Box 7474"/>
          <p:cNvSpPr txBox="1">
            <a:spLocks noChangeArrowheads="1"/>
          </p:cNvSpPr>
          <p:nvPr/>
        </p:nvSpPr>
        <p:spPr bwMode="auto">
          <a:xfrm>
            <a:off x="8612230" y="3035061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4" name="Text Box 7475"/>
          <p:cNvSpPr txBox="1">
            <a:spLocks noChangeArrowheads="1"/>
          </p:cNvSpPr>
          <p:nvPr/>
        </p:nvSpPr>
        <p:spPr bwMode="auto">
          <a:xfrm>
            <a:off x="9776850" y="3596865"/>
            <a:ext cx="51591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Text Box 7476"/>
          <p:cNvSpPr txBox="1">
            <a:spLocks noChangeArrowheads="1"/>
          </p:cNvSpPr>
          <p:nvPr/>
        </p:nvSpPr>
        <p:spPr bwMode="auto">
          <a:xfrm>
            <a:off x="8605438" y="3563073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7477"/>
          <p:cNvSpPr txBox="1">
            <a:spLocks noChangeArrowheads="1"/>
          </p:cNvSpPr>
          <p:nvPr/>
        </p:nvSpPr>
        <p:spPr bwMode="auto">
          <a:xfrm>
            <a:off x="9767250" y="4381661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7" name="Text Box 7478"/>
          <p:cNvSpPr txBox="1">
            <a:spLocks noChangeArrowheads="1"/>
          </p:cNvSpPr>
          <p:nvPr/>
        </p:nvSpPr>
        <p:spPr bwMode="auto">
          <a:xfrm>
            <a:off x="6178301" y="2503655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78" name="Line 7479"/>
          <p:cNvCxnSpPr/>
          <p:nvPr/>
        </p:nvCxnSpPr>
        <p:spPr bwMode="auto">
          <a:xfrm flipV="1">
            <a:off x="6585466" y="2089169"/>
            <a:ext cx="0" cy="26608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Line 7480"/>
          <p:cNvCxnSpPr/>
          <p:nvPr/>
        </p:nvCxnSpPr>
        <p:spPr bwMode="auto">
          <a:xfrm>
            <a:off x="6580442" y="4749887"/>
            <a:ext cx="37684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Line 7481"/>
          <p:cNvCxnSpPr/>
          <p:nvPr/>
        </p:nvCxnSpPr>
        <p:spPr bwMode="auto">
          <a:xfrm>
            <a:off x="6591442" y="2419785"/>
            <a:ext cx="3375725" cy="99747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Line 7482"/>
          <p:cNvCxnSpPr/>
          <p:nvPr/>
        </p:nvCxnSpPr>
        <p:spPr bwMode="auto">
          <a:xfrm>
            <a:off x="6591442" y="2419785"/>
            <a:ext cx="3425773" cy="157338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Line 7483"/>
          <p:cNvCxnSpPr/>
          <p:nvPr/>
        </p:nvCxnSpPr>
        <p:spPr bwMode="auto">
          <a:xfrm>
            <a:off x="8475189" y="2443689"/>
            <a:ext cx="0" cy="23063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Line 7485"/>
          <p:cNvCxnSpPr/>
          <p:nvPr/>
        </p:nvCxnSpPr>
        <p:spPr bwMode="auto">
          <a:xfrm>
            <a:off x="8677224" y="3895953"/>
            <a:ext cx="1152000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7488"/>
          <p:cNvSpPr>
            <a:spLocks noChangeArrowheads="1"/>
          </p:cNvSpPr>
          <p:nvPr/>
        </p:nvSpPr>
        <p:spPr bwMode="auto">
          <a:xfrm>
            <a:off x="8437114" y="2737965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117" name="Line 7492"/>
          <p:cNvCxnSpPr/>
          <p:nvPr/>
        </p:nvCxnSpPr>
        <p:spPr bwMode="auto">
          <a:xfrm flipV="1">
            <a:off x="8687889" y="2402531"/>
            <a:ext cx="0" cy="234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Text Box 7494"/>
          <p:cNvSpPr txBox="1">
            <a:spLocks noChangeArrowheads="1"/>
          </p:cNvSpPr>
          <p:nvPr/>
        </p:nvSpPr>
        <p:spPr bwMode="auto">
          <a:xfrm>
            <a:off x="8532789" y="4702998"/>
            <a:ext cx="568307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latin typeface="Times New Roman"/>
                <a:ea typeface="Calibri"/>
                <a:cs typeface="Times New Roman"/>
              </a:rPr>
              <a:t>d,2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0" name="Text Box 7496"/>
          <p:cNvSpPr txBox="1">
            <a:spLocks noChangeArrowheads="1"/>
          </p:cNvSpPr>
          <p:nvPr/>
        </p:nvSpPr>
        <p:spPr bwMode="auto">
          <a:xfrm>
            <a:off x="6534330" y="1828918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1" name="Text Box 7497"/>
          <p:cNvSpPr txBox="1">
            <a:spLocks noChangeArrowheads="1"/>
          </p:cNvSpPr>
          <p:nvPr/>
        </p:nvSpPr>
        <p:spPr bwMode="auto">
          <a:xfrm>
            <a:off x="6165698" y="2124352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22" name="Line 7482"/>
          <p:cNvCxnSpPr/>
          <p:nvPr/>
        </p:nvCxnSpPr>
        <p:spPr bwMode="auto">
          <a:xfrm>
            <a:off x="6585466" y="2419632"/>
            <a:ext cx="3440874" cy="63863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Line 7492"/>
          <p:cNvCxnSpPr/>
          <p:nvPr/>
        </p:nvCxnSpPr>
        <p:spPr bwMode="auto">
          <a:xfrm flipH="1">
            <a:off x="6600960" y="2425477"/>
            <a:ext cx="350620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Line 7482"/>
          <p:cNvCxnSpPr/>
          <p:nvPr/>
        </p:nvCxnSpPr>
        <p:spPr bwMode="auto">
          <a:xfrm>
            <a:off x="6585204" y="2419632"/>
            <a:ext cx="3424730" cy="24529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" name="Line 7492"/>
          <p:cNvCxnSpPr/>
          <p:nvPr/>
        </p:nvCxnSpPr>
        <p:spPr bwMode="auto">
          <a:xfrm flipV="1">
            <a:off x="9829941" y="2386137"/>
            <a:ext cx="0" cy="234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Line 7485"/>
          <p:cNvCxnSpPr/>
          <p:nvPr/>
        </p:nvCxnSpPr>
        <p:spPr bwMode="auto">
          <a:xfrm flipV="1">
            <a:off x="6583422" y="4735545"/>
            <a:ext cx="3259021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Line 7486"/>
          <p:cNvCxnSpPr/>
          <p:nvPr/>
        </p:nvCxnSpPr>
        <p:spPr bwMode="auto">
          <a:xfrm flipH="1" flipV="1">
            <a:off x="8678362" y="3899180"/>
            <a:ext cx="1168945" cy="837005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Line 7486"/>
          <p:cNvCxnSpPr/>
          <p:nvPr/>
        </p:nvCxnSpPr>
        <p:spPr bwMode="auto">
          <a:xfrm flipH="1" flipV="1">
            <a:off x="8701183" y="3366927"/>
            <a:ext cx="1132225" cy="518108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Line 7485"/>
          <p:cNvCxnSpPr/>
          <p:nvPr/>
        </p:nvCxnSpPr>
        <p:spPr bwMode="auto">
          <a:xfrm>
            <a:off x="8686834" y="3374575"/>
            <a:ext cx="1152000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Line 7486"/>
          <p:cNvCxnSpPr/>
          <p:nvPr/>
        </p:nvCxnSpPr>
        <p:spPr bwMode="auto">
          <a:xfrm flipH="1" flipV="1">
            <a:off x="8694520" y="3024900"/>
            <a:ext cx="1137774" cy="33157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 7485"/>
          <p:cNvCxnSpPr/>
          <p:nvPr/>
        </p:nvCxnSpPr>
        <p:spPr bwMode="auto">
          <a:xfrm>
            <a:off x="8687428" y="3024900"/>
            <a:ext cx="1152000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Line 7486"/>
          <p:cNvCxnSpPr/>
          <p:nvPr/>
        </p:nvCxnSpPr>
        <p:spPr bwMode="auto">
          <a:xfrm flipH="1" flipV="1">
            <a:off x="8475906" y="2755266"/>
            <a:ext cx="1352840" cy="254202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Line 7492"/>
          <p:cNvCxnSpPr/>
          <p:nvPr/>
        </p:nvCxnSpPr>
        <p:spPr bwMode="auto">
          <a:xfrm flipH="1">
            <a:off x="6580442" y="2771447"/>
            <a:ext cx="1872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" name="Text Box 7477"/>
          <p:cNvSpPr txBox="1">
            <a:spLocks noChangeArrowheads="1"/>
          </p:cNvSpPr>
          <p:nvPr/>
        </p:nvSpPr>
        <p:spPr bwMode="auto">
          <a:xfrm>
            <a:off x="6365037" y="4660047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5" name="Text Box 7474"/>
          <p:cNvSpPr txBox="1">
            <a:spLocks noChangeArrowheads="1"/>
          </p:cNvSpPr>
          <p:nvPr/>
        </p:nvSpPr>
        <p:spPr bwMode="auto">
          <a:xfrm>
            <a:off x="9785881" y="3037531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5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6" name="Text Box 7474"/>
          <p:cNvSpPr txBox="1">
            <a:spLocks noChangeArrowheads="1"/>
          </p:cNvSpPr>
          <p:nvPr/>
        </p:nvSpPr>
        <p:spPr bwMode="auto">
          <a:xfrm>
            <a:off x="8587088" y="2715455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6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7" name="Text Box 7474"/>
          <p:cNvSpPr txBox="1">
            <a:spLocks noChangeArrowheads="1"/>
          </p:cNvSpPr>
          <p:nvPr/>
        </p:nvSpPr>
        <p:spPr bwMode="auto">
          <a:xfrm>
            <a:off x="9748633" y="2662740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7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8" name="Text Box 7474"/>
          <p:cNvSpPr txBox="1">
            <a:spLocks noChangeArrowheads="1"/>
          </p:cNvSpPr>
          <p:nvPr/>
        </p:nvSpPr>
        <p:spPr bwMode="auto">
          <a:xfrm>
            <a:off x="8412374" y="2428621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8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851043" y="1136550"/>
            <a:ext cx="308849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Starting by additional resistance changing</a:t>
            </a:r>
            <a:endParaRPr lang="uk-UA" b="1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1499615" y="1407423"/>
            <a:ext cx="33650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Additional resistance control</a:t>
            </a:r>
            <a:endParaRPr lang="uk-UA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3095815" y="4442604"/>
            <a:ext cx="133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Line 7492"/>
          <p:cNvCxnSpPr/>
          <p:nvPr/>
        </p:nvCxnSpPr>
        <p:spPr bwMode="auto">
          <a:xfrm flipH="1">
            <a:off x="3076578" y="3171176"/>
            <a:ext cx="1332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Freeform 11593"/>
          <p:cNvSpPr>
            <a:spLocks/>
          </p:cNvSpPr>
          <p:nvPr/>
        </p:nvSpPr>
        <p:spPr bwMode="auto">
          <a:xfrm rot="11398535">
            <a:off x="1024845" y="2869188"/>
            <a:ext cx="4835998" cy="1476508"/>
          </a:xfrm>
          <a:custGeom>
            <a:avLst/>
            <a:gdLst>
              <a:gd name="T0" fmla="*/ 3810 w 3810"/>
              <a:gd name="T1" fmla="*/ 900 h 900"/>
              <a:gd name="T2" fmla="*/ 570 w 3810"/>
              <a:gd name="T3" fmla="*/ 360 h 900"/>
              <a:gd name="T4" fmla="*/ 390 w 3810"/>
              <a:gd name="T5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0" h="900">
                <a:moveTo>
                  <a:pt x="3810" y="900"/>
                </a:moveTo>
                <a:cubicBezTo>
                  <a:pt x="2475" y="705"/>
                  <a:pt x="1140" y="510"/>
                  <a:pt x="570" y="360"/>
                </a:cubicBezTo>
                <a:cubicBezTo>
                  <a:pt x="0" y="210"/>
                  <a:pt x="195" y="105"/>
                  <a:pt x="390" y="0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 sz="2000"/>
          </a:p>
        </p:txBody>
      </p:sp>
      <p:graphicFrame>
        <p:nvGraphicFramePr>
          <p:cNvPr id="69" name="Объект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318383"/>
              </p:ext>
            </p:extLst>
          </p:nvPr>
        </p:nvGraphicFramePr>
        <p:xfrm>
          <a:off x="4852463" y="4928024"/>
          <a:ext cx="2070676" cy="731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3" imgW="1256755" imgH="444307" progId="Equation.3">
                  <p:embed/>
                </p:oleObj>
              </mc:Choice>
              <mc:Fallback>
                <p:oleObj name="Формула" r:id="rId3" imgW="1256755" imgH="444307" progId="Equation.3">
                  <p:embed/>
                  <p:pic>
                    <p:nvPicPr>
                      <p:cNvPr id="125" name="Объект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463" y="4928024"/>
                        <a:ext cx="2070676" cy="731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Объект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430512"/>
              </p:ext>
            </p:extLst>
          </p:nvPr>
        </p:nvGraphicFramePr>
        <p:xfrm>
          <a:off x="4853934" y="5850679"/>
          <a:ext cx="1910758" cy="42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5" imgW="1193282" imgH="266584" progId="Equation.3">
                  <p:embed/>
                </p:oleObj>
              </mc:Choice>
              <mc:Fallback>
                <p:oleObj name="Формула" r:id="rId5" imgW="1193282" imgH="266584" progId="Equation.3">
                  <p:embed/>
                  <p:pic>
                    <p:nvPicPr>
                      <p:cNvPr id="126" name="Объект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934" y="5850679"/>
                        <a:ext cx="1910758" cy="4280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6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9" grpId="0"/>
      <p:bldP spid="10" grpId="0"/>
      <p:bldP spid="11" grpId="0"/>
      <p:bldP spid="12" grpId="0"/>
      <p:bldP spid="15" grpId="0"/>
      <p:bldP spid="16" grpId="0"/>
      <p:bldP spid="4" grpId="0" animBg="1"/>
      <p:bldP spid="80" grpId="0" animBg="1"/>
      <p:bldP spid="71" grpId="0"/>
      <p:bldP spid="73" grpId="0"/>
      <p:bldP spid="74" grpId="0"/>
      <p:bldP spid="75" grpId="0"/>
      <p:bldP spid="76" grpId="0"/>
      <p:bldP spid="118" grpId="0"/>
      <p:bldP spid="135" grpId="0"/>
      <p:bldP spid="136" grpId="0"/>
      <p:bldP spid="137" grpId="0"/>
      <p:bldP spid="1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11593"/>
          <p:cNvSpPr>
            <a:spLocks/>
          </p:cNvSpPr>
          <p:nvPr/>
        </p:nvSpPr>
        <p:spPr bwMode="auto">
          <a:xfrm rot="10800000">
            <a:off x="1209937" y="2484371"/>
            <a:ext cx="4505661" cy="1476508"/>
          </a:xfrm>
          <a:custGeom>
            <a:avLst/>
            <a:gdLst>
              <a:gd name="T0" fmla="*/ 3810 w 3810"/>
              <a:gd name="T1" fmla="*/ 900 h 900"/>
              <a:gd name="T2" fmla="*/ 570 w 3810"/>
              <a:gd name="T3" fmla="*/ 360 h 900"/>
              <a:gd name="T4" fmla="*/ 390 w 3810"/>
              <a:gd name="T5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0" h="900">
                <a:moveTo>
                  <a:pt x="3810" y="900"/>
                </a:moveTo>
                <a:cubicBezTo>
                  <a:pt x="2475" y="705"/>
                  <a:pt x="1140" y="510"/>
                  <a:pt x="570" y="360"/>
                </a:cubicBezTo>
                <a:cubicBezTo>
                  <a:pt x="0" y="210"/>
                  <a:pt x="195" y="105"/>
                  <a:pt x="390" y="0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 sz="200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55773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Accelerating </a:t>
            </a:r>
            <a:r>
              <a:rPr lang="en-US" dirty="0" smtClean="0"/>
              <a:t>of </a:t>
            </a:r>
            <a:r>
              <a:rPr lang="en-US" dirty="0"/>
              <a:t>A</a:t>
            </a:r>
            <a:r>
              <a:rPr lang="en-US" dirty="0" smtClean="0"/>
              <a:t>C electric drives: frequency </a:t>
            </a:r>
            <a:r>
              <a:rPr lang="en-US" dirty="0"/>
              <a:t>control</a:t>
            </a:r>
            <a:endParaRPr lang="uk-UA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3364" y="1363906"/>
            <a:ext cx="219803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Frequency control</a:t>
            </a:r>
            <a:endParaRPr lang="uk-UA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724734" y="1151293"/>
            <a:ext cx="266998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Starting by </a:t>
            </a:r>
            <a:r>
              <a:rPr lang="en-US" b="1" dirty="0" smtClean="0"/>
              <a:t>frequency </a:t>
            </a:r>
            <a:r>
              <a:rPr lang="en-US" b="1" dirty="0"/>
              <a:t>changing</a:t>
            </a:r>
            <a:endParaRPr lang="uk-UA" b="1" dirty="0"/>
          </a:p>
        </p:txBody>
      </p:sp>
      <p:sp>
        <p:nvSpPr>
          <p:cNvPr id="71" name="Text Box 7470"/>
          <p:cNvSpPr txBox="1">
            <a:spLocks noChangeArrowheads="1"/>
          </p:cNvSpPr>
          <p:nvPr/>
        </p:nvSpPr>
        <p:spPr bwMode="auto">
          <a:xfrm>
            <a:off x="10452490" y="4245685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2" name="Text Box 7471"/>
          <p:cNvSpPr txBox="1">
            <a:spLocks noChangeArrowheads="1"/>
          </p:cNvSpPr>
          <p:nvPr/>
        </p:nvSpPr>
        <p:spPr bwMode="auto">
          <a:xfrm>
            <a:off x="10111701" y="4610609"/>
            <a:ext cx="688201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latin typeface="Times New Roman"/>
                <a:ea typeface="Calibri"/>
                <a:cs typeface="Times New Roman"/>
              </a:rPr>
              <a:t>d,1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3" name="Text Box 7472"/>
          <p:cNvSpPr txBox="1">
            <a:spLocks noChangeArrowheads="1"/>
          </p:cNvSpPr>
          <p:nvPr/>
        </p:nvSpPr>
        <p:spPr bwMode="auto">
          <a:xfrm>
            <a:off x="7822253" y="4609288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4" name="Text Box 7474"/>
          <p:cNvSpPr txBox="1">
            <a:spLocks noChangeArrowheads="1"/>
          </p:cNvSpPr>
          <p:nvPr/>
        </p:nvSpPr>
        <p:spPr bwMode="auto">
          <a:xfrm>
            <a:off x="8050259" y="3422845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Text Box 7475"/>
          <p:cNvSpPr txBox="1">
            <a:spLocks noChangeArrowheads="1"/>
          </p:cNvSpPr>
          <p:nvPr/>
        </p:nvSpPr>
        <p:spPr bwMode="auto">
          <a:xfrm>
            <a:off x="10217130" y="3896745"/>
            <a:ext cx="51591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7476"/>
          <p:cNvSpPr txBox="1">
            <a:spLocks noChangeArrowheads="1"/>
          </p:cNvSpPr>
          <p:nvPr/>
        </p:nvSpPr>
        <p:spPr bwMode="auto">
          <a:xfrm>
            <a:off x="8039963" y="3851079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7" name="Text Box 7477"/>
          <p:cNvSpPr txBox="1">
            <a:spLocks noChangeArrowheads="1"/>
          </p:cNvSpPr>
          <p:nvPr/>
        </p:nvSpPr>
        <p:spPr bwMode="auto">
          <a:xfrm>
            <a:off x="10217130" y="4310998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8" name="Text Box 7478"/>
          <p:cNvSpPr txBox="1">
            <a:spLocks noChangeArrowheads="1"/>
          </p:cNvSpPr>
          <p:nvPr/>
        </p:nvSpPr>
        <p:spPr bwMode="auto">
          <a:xfrm>
            <a:off x="6628534" y="2612307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79" name="Line 7479"/>
          <p:cNvCxnSpPr/>
          <p:nvPr/>
        </p:nvCxnSpPr>
        <p:spPr bwMode="auto">
          <a:xfrm flipV="1">
            <a:off x="7035346" y="2018506"/>
            <a:ext cx="0" cy="26608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Line 7480"/>
          <p:cNvCxnSpPr/>
          <p:nvPr/>
        </p:nvCxnSpPr>
        <p:spPr bwMode="auto">
          <a:xfrm>
            <a:off x="7030322" y="4679224"/>
            <a:ext cx="37684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Line 7481"/>
          <p:cNvCxnSpPr/>
          <p:nvPr/>
        </p:nvCxnSpPr>
        <p:spPr bwMode="auto">
          <a:xfrm>
            <a:off x="7037391" y="3101886"/>
            <a:ext cx="3357330" cy="72725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Line 7482"/>
          <p:cNvCxnSpPr/>
          <p:nvPr/>
        </p:nvCxnSpPr>
        <p:spPr bwMode="auto">
          <a:xfrm>
            <a:off x="7021197" y="3550311"/>
            <a:ext cx="3418049" cy="72476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Line 7483"/>
          <p:cNvCxnSpPr/>
          <p:nvPr/>
        </p:nvCxnSpPr>
        <p:spPr bwMode="auto">
          <a:xfrm>
            <a:off x="8086869" y="2348969"/>
            <a:ext cx="0" cy="23063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Line 7485"/>
          <p:cNvCxnSpPr/>
          <p:nvPr/>
        </p:nvCxnSpPr>
        <p:spPr bwMode="auto">
          <a:xfrm>
            <a:off x="8283644" y="4249619"/>
            <a:ext cx="1994982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7488"/>
          <p:cNvSpPr>
            <a:spLocks noChangeArrowheads="1"/>
          </p:cNvSpPr>
          <p:nvPr/>
        </p:nvSpPr>
        <p:spPr bwMode="auto">
          <a:xfrm>
            <a:off x="8048794" y="2890822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118" name="Line 7492"/>
          <p:cNvCxnSpPr/>
          <p:nvPr/>
        </p:nvCxnSpPr>
        <p:spPr bwMode="auto">
          <a:xfrm flipV="1">
            <a:off x="8290436" y="2334468"/>
            <a:ext cx="0" cy="234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" name="Text Box 7494"/>
          <p:cNvSpPr txBox="1">
            <a:spLocks noChangeArrowheads="1"/>
          </p:cNvSpPr>
          <p:nvPr/>
        </p:nvSpPr>
        <p:spPr bwMode="auto">
          <a:xfrm>
            <a:off x="8155813" y="4631530"/>
            <a:ext cx="68724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latin typeface="Times New Roman"/>
                <a:ea typeface="Calibri"/>
                <a:cs typeface="Times New Roman"/>
              </a:rPr>
              <a:t>d,2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1" name="Text Box 7496"/>
          <p:cNvSpPr txBox="1">
            <a:spLocks noChangeArrowheads="1"/>
          </p:cNvSpPr>
          <p:nvPr/>
        </p:nvSpPr>
        <p:spPr bwMode="auto">
          <a:xfrm>
            <a:off x="7008610" y="1915682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2" name="Text Box 7497"/>
          <p:cNvSpPr txBox="1">
            <a:spLocks noChangeArrowheads="1"/>
          </p:cNvSpPr>
          <p:nvPr/>
        </p:nvSpPr>
        <p:spPr bwMode="auto">
          <a:xfrm>
            <a:off x="6644568" y="2388716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23" name="Line 7482"/>
          <p:cNvCxnSpPr/>
          <p:nvPr/>
        </p:nvCxnSpPr>
        <p:spPr bwMode="auto">
          <a:xfrm>
            <a:off x="7025995" y="2734972"/>
            <a:ext cx="3440874" cy="63863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Line 7492"/>
          <p:cNvCxnSpPr/>
          <p:nvPr/>
        </p:nvCxnSpPr>
        <p:spPr bwMode="auto">
          <a:xfrm flipH="1">
            <a:off x="7037391" y="2725046"/>
            <a:ext cx="350620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" name="Line 7482"/>
          <p:cNvCxnSpPr/>
          <p:nvPr/>
        </p:nvCxnSpPr>
        <p:spPr bwMode="auto">
          <a:xfrm>
            <a:off x="7021197" y="3980343"/>
            <a:ext cx="3488799" cy="72995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Line 7492"/>
          <p:cNvCxnSpPr/>
          <p:nvPr/>
        </p:nvCxnSpPr>
        <p:spPr bwMode="auto">
          <a:xfrm flipV="1">
            <a:off x="10279821" y="2315474"/>
            <a:ext cx="0" cy="234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Line 7485"/>
          <p:cNvCxnSpPr/>
          <p:nvPr/>
        </p:nvCxnSpPr>
        <p:spPr bwMode="auto">
          <a:xfrm flipV="1">
            <a:off x="7033302" y="4664882"/>
            <a:ext cx="3259021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Line 7486"/>
          <p:cNvCxnSpPr/>
          <p:nvPr/>
        </p:nvCxnSpPr>
        <p:spPr bwMode="auto">
          <a:xfrm flipH="1" flipV="1">
            <a:off x="8260413" y="4269188"/>
            <a:ext cx="2036775" cy="411576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Line 7486"/>
          <p:cNvCxnSpPr/>
          <p:nvPr/>
        </p:nvCxnSpPr>
        <p:spPr bwMode="auto">
          <a:xfrm flipH="1" flipV="1">
            <a:off x="8273070" y="3802812"/>
            <a:ext cx="2006607" cy="427239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Line 7485"/>
          <p:cNvCxnSpPr/>
          <p:nvPr/>
        </p:nvCxnSpPr>
        <p:spPr bwMode="auto">
          <a:xfrm flipV="1">
            <a:off x="8267682" y="3812972"/>
            <a:ext cx="2010944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 7486"/>
          <p:cNvCxnSpPr/>
          <p:nvPr/>
        </p:nvCxnSpPr>
        <p:spPr bwMode="auto">
          <a:xfrm flipH="1" flipV="1">
            <a:off x="8276347" y="3352934"/>
            <a:ext cx="2005849" cy="43702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Line 7485"/>
          <p:cNvCxnSpPr/>
          <p:nvPr/>
        </p:nvCxnSpPr>
        <p:spPr bwMode="auto">
          <a:xfrm>
            <a:off x="8267749" y="3363094"/>
            <a:ext cx="2024574" cy="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Line 7486"/>
          <p:cNvCxnSpPr/>
          <p:nvPr/>
        </p:nvCxnSpPr>
        <p:spPr bwMode="auto">
          <a:xfrm flipH="1" flipV="1">
            <a:off x="8056887" y="2910627"/>
            <a:ext cx="2220560" cy="415907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Line 7492"/>
          <p:cNvCxnSpPr/>
          <p:nvPr/>
        </p:nvCxnSpPr>
        <p:spPr bwMode="auto">
          <a:xfrm flipH="1">
            <a:off x="7023644" y="2924304"/>
            <a:ext cx="1044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Text Box 7477"/>
          <p:cNvSpPr txBox="1">
            <a:spLocks noChangeArrowheads="1"/>
          </p:cNvSpPr>
          <p:nvPr/>
        </p:nvSpPr>
        <p:spPr bwMode="auto">
          <a:xfrm>
            <a:off x="6814917" y="4589384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6" name="Text Box 7474"/>
          <p:cNvSpPr txBox="1">
            <a:spLocks noChangeArrowheads="1"/>
          </p:cNvSpPr>
          <p:nvPr/>
        </p:nvSpPr>
        <p:spPr bwMode="auto">
          <a:xfrm>
            <a:off x="10219033" y="3438314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5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7" name="Text Box 7474"/>
          <p:cNvSpPr txBox="1">
            <a:spLocks noChangeArrowheads="1"/>
          </p:cNvSpPr>
          <p:nvPr/>
        </p:nvSpPr>
        <p:spPr bwMode="auto">
          <a:xfrm>
            <a:off x="8056886" y="2975566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6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8" name="Text Box 7474"/>
          <p:cNvSpPr txBox="1">
            <a:spLocks noChangeArrowheads="1"/>
          </p:cNvSpPr>
          <p:nvPr/>
        </p:nvSpPr>
        <p:spPr bwMode="auto">
          <a:xfrm>
            <a:off x="10238181" y="2953693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7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9" name="Text Box 7474"/>
          <p:cNvSpPr txBox="1">
            <a:spLocks noChangeArrowheads="1"/>
          </p:cNvSpPr>
          <p:nvPr/>
        </p:nvSpPr>
        <p:spPr bwMode="auto">
          <a:xfrm>
            <a:off x="7826788" y="2560299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8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1" name="Text Box 7497"/>
          <p:cNvSpPr txBox="1">
            <a:spLocks noChangeArrowheads="1"/>
          </p:cNvSpPr>
          <p:nvPr/>
        </p:nvSpPr>
        <p:spPr bwMode="auto">
          <a:xfrm>
            <a:off x="6546430" y="3713578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0,1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2" name="Text Box 7497"/>
          <p:cNvSpPr txBox="1">
            <a:spLocks noChangeArrowheads="1"/>
          </p:cNvSpPr>
          <p:nvPr/>
        </p:nvSpPr>
        <p:spPr bwMode="auto">
          <a:xfrm>
            <a:off x="6528657" y="3247851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0,2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3" name="Text Box 7497"/>
          <p:cNvSpPr txBox="1">
            <a:spLocks noChangeArrowheads="1"/>
          </p:cNvSpPr>
          <p:nvPr/>
        </p:nvSpPr>
        <p:spPr bwMode="auto">
          <a:xfrm>
            <a:off x="6513859" y="2852689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0,3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4" name="Text Box 7466"/>
          <p:cNvSpPr txBox="1">
            <a:spLocks noChangeArrowheads="1"/>
          </p:cNvSpPr>
          <p:nvPr/>
        </p:nvSpPr>
        <p:spPr bwMode="auto">
          <a:xfrm>
            <a:off x="2553218" y="2984659"/>
            <a:ext cx="447378" cy="33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effectLst/>
                <a:latin typeface="Times New Roman"/>
                <a:ea typeface="Calibri"/>
                <a:cs typeface="Times New Roman"/>
              </a:rPr>
              <a:t>ω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L,</a:t>
            </a:r>
            <a:r>
              <a:rPr lang="en-US" sz="2000" i="1" baseline="-25000" dirty="0"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5" name="Text Box 7470"/>
          <p:cNvSpPr txBox="1">
            <a:spLocks noChangeArrowheads="1"/>
          </p:cNvSpPr>
          <p:nvPr/>
        </p:nvSpPr>
        <p:spPr bwMode="auto">
          <a:xfrm>
            <a:off x="4640732" y="4364656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6" name="Text Box 7471"/>
          <p:cNvSpPr txBox="1">
            <a:spLocks noChangeArrowheads="1"/>
          </p:cNvSpPr>
          <p:nvPr/>
        </p:nvSpPr>
        <p:spPr bwMode="auto">
          <a:xfrm>
            <a:off x="4231049" y="4776252"/>
            <a:ext cx="688201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7" name="Text Box 7472"/>
          <p:cNvSpPr txBox="1">
            <a:spLocks noChangeArrowheads="1"/>
          </p:cNvSpPr>
          <p:nvPr/>
        </p:nvSpPr>
        <p:spPr bwMode="auto">
          <a:xfrm>
            <a:off x="3386732" y="4016740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 smtClean="0">
                <a:effectLst/>
                <a:latin typeface="Times New Roman"/>
                <a:ea typeface="Calibri"/>
                <a:cs typeface="Times New Roman"/>
              </a:rPr>
              <a:t>dyn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8" name="Text Box 7473"/>
          <p:cNvSpPr txBox="1">
            <a:spLocks noChangeArrowheads="1"/>
          </p:cNvSpPr>
          <p:nvPr/>
        </p:nvSpPr>
        <p:spPr bwMode="auto">
          <a:xfrm>
            <a:off x="5077169" y="3025453"/>
            <a:ext cx="516864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II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9" name="Text Box 7474"/>
          <p:cNvSpPr txBox="1">
            <a:spLocks noChangeArrowheads="1"/>
          </p:cNvSpPr>
          <p:nvPr/>
        </p:nvSpPr>
        <p:spPr bwMode="auto">
          <a:xfrm>
            <a:off x="4338454" y="2826367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0" name="Text Box 7475"/>
          <p:cNvSpPr txBox="1">
            <a:spLocks noChangeArrowheads="1"/>
          </p:cNvSpPr>
          <p:nvPr/>
        </p:nvSpPr>
        <p:spPr bwMode="auto">
          <a:xfrm>
            <a:off x="3033811" y="3150147"/>
            <a:ext cx="51591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1" name="Text Box 7477"/>
          <p:cNvSpPr txBox="1">
            <a:spLocks noChangeArrowheads="1"/>
          </p:cNvSpPr>
          <p:nvPr/>
        </p:nvSpPr>
        <p:spPr bwMode="auto">
          <a:xfrm>
            <a:off x="2837551" y="2424825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2" name="Text Box 7478"/>
          <p:cNvSpPr txBox="1">
            <a:spLocks noChangeArrowheads="1"/>
          </p:cNvSpPr>
          <p:nvPr/>
        </p:nvSpPr>
        <p:spPr bwMode="auto">
          <a:xfrm>
            <a:off x="3103448" y="2495082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L,3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53" name="Line 7479"/>
          <p:cNvCxnSpPr/>
          <p:nvPr/>
        </p:nvCxnSpPr>
        <p:spPr bwMode="auto">
          <a:xfrm flipV="1">
            <a:off x="1199714" y="2106039"/>
            <a:ext cx="0" cy="26608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Line 7480"/>
          <p:cNvCxnSpPr/>
          <p:nvPr/>
        </p:nvCxnSpPr>
        <p:spPr bwMode="auto">
          <a:xfrm>
            <a:off x="1199714" y="4790661"/>
            <a:ext cx="37684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" name="Line 7483"/>
          <p:cNvCxnSpPr/>
          <p:nvPr/>
        </p:nvCxnSpPr>
        <p:spPr bwMode="auto">
          <a:xfrm>
            <a:off x="3083461" y="2485959"/>
            <a:ext cx="0" cy="23063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Line 7485"/>
          <p:cNvCxnSpPr/>
          <p:nvPr/>
        </p:nvCxnSpPr>
        <p:spPr bwMode="auto">
          <a:xfrm>
            <a:off x="3110113" y="3160739"/>
            <a:ext cx="1272647" cy="16741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Line 7486"/>
          <p:cNvCxnSpPr/>
          <p:nvPr/>
        </p:nvCxnSpPr>
        <p:spPr bwMode="auto">
          <a:xfrm flipH="1" flipV="1">
            <a:off x="3071070" y="2860947"/>
            <a:ext cx="1369125" cy="325287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Line 7493"/>
          <p:cNvCxnSpPr/>
          <p:nvPr/>
        </p:nvCxnSpPr>
        <p:spPr bwMode="auto">
          <a:xfrm>
            <a:off x="4422346" y="3170585"/>
            <a:ext cx="0" cy="159632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1" name="Text Box 7494"/>
          <p:cNvSpPr txBox="1">
            <a:spLocks noChangeArrowheads="1"/>
          </p:cNvSpPr>
          <p:nvPr/>
        </p:nvSpPr>
        <p:spPr bwMode="auto">
          <a:xfrm>
            <a:off x="2817890" y="4766911"/>
            <a:ext cx="68724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2" name="Text Box 7495"/>
          <p:cNvSpPr txBox="1">
            <a:spLocks noChangeArrowheads="1"/>
          </p:cNvSpPr>
          <p:nvPr/>
        </p:nvSpPr>
        <p:spPr bwMode="auto">
          <a:xfrm>
            <a:off x="5104812" y="3405842"/>
            <a:ext cx="516864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I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3" name="Text Box 7496"/>
          <p:cNvSpPr txBox="1">
            <a:spLocks noChangeArrowheads="1"/>
          </p:cNvSpPr>
          <p:nvPr/>
        </p:nvSpPr>
        <p:spPr bwMode="auto">
          <a:xfrm>
            <a:off x="1142602" y="1869692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4" name="Text Box 7497"/>
          <p:cNvSpPr txBox="1">
            <a:spLocks noChangeArrowheads="1"/>
          </p:cNvSpPr>
          <p:nvPr/>
        </p:nvSpPr>
        <p:spPr bwMode="auto">
          <a:xfrm>
            <a:off x="724732" y="2165126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 smtClean="0">
                <a:effectLst/>
                <a:latin typeface="Calibri"/>
                <a:ea typeface="Calibri"/>
                <a:cs typeface="Times New Roman"/>
              </a:rPr>
              <a:t>0</a:t>
            </a:r>
            <a:r>
              <a:rPr lang="en-US" sz="2000" i="1" baseline="-25000" dirty="0" smtClean="0">
                <a:effectLst/>
                <a:latin typeface="Calibri"/>
                <a:ea typeface="Calibri"/>
                <a:cs typeface="Times New Roman"/>
              </a:rPr>
              <a:t>,2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2973048" y="2758407"/>
            <a:ext cx="208239" cy="228071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7" name="Овал 166"/>
          <p:cNvSpPr/>
          <p:nvPr/>
        </p:nvSpPr>
        <p:spPr>
          <a:xfrm>
            <a:off x="2980358" y="3053692"/>
            <a:ext cx="208239" cy="228071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8" name="Прямая со стрелкой 167"/>
          <p:cNvCxnSpPr/>
          <p:nvPr/>
        </p:nvCxnSpPr>
        <p:spPr>
          <a:xfrm flipV="1">
            <a:off x="3095815" y="4442604"/>
            <a:ext cx="133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Line 7492"/>
          <p:cNvCxnSpPr/>
          <p:nvPr/>
        </p:nvCxnSpPr>
        <p:spPr bwMode="auto">
          <a:xfrm flipH="1">
            <a:off x="3076578" y="3171176"/>
            <a:ext cx="1332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0" name="Text Box 7497"/>
          <p:cNvSpPr txBox="1">
            <a:spLocks noChangeArrowheads="1"/>
          </p:cNvSpPr>
          <p:nvPr/>
        </p:nvSpPr>
        <p:spPr bwMode="auto">
          <a:xfrm>
            <a:off x="689981" y="2416907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 smtClean="0">
                <a:effectLst/>
                <a:latin typeface="Calibri"/>
                <a:ea typeface="Calibri"/>
                <a:cs typeface="Times New Roman"/>
              </a:rPr>
              <a:t>0</a:t>
            </a:r>
            <a:r>
              <a:rPr lang="en-US" sz="2000" i="1" baseline="-25000" dirty="0" smtClean="0">
                <a:effectLst/>
                <a:latin typeface="Calibri"/>
                <a:ea typeface="Calibri"/>
                <a:cs typeface="Times New Roman"/>
              </a:rPr>
              <a:t>,1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1" name="Freeform 11593"/>
          <p:cNvSpPr>
            <a:spLocks/>
          </p:cNvSpPr>
          <p:nvPr/>
        </p:nvSpPr>
        <p:spPr bwMode="auto">
          <a:xfrm rot="10800000">
            <a:off x="1204659" y="2773648"/>
            <a:ext cx="4505661" cy="1476508"/>
          </a:xfrm>
          <a:custGeom>
            <a:avLst/>
            <a:gdLst>
              <a:gd name="T0" fmla="*/ 3810 w 3810"/>
              <a:gd name="T1" fmla="*/ 900 h 900"/>
              <a:gd name="T2" fmla="*/ 570 w 3810"/>
              <a:gd name="T3" fmla="*/ 360 h 900"/>
              <a:gd name="T4" fmla="*/ 390 w 3810"/>
              <a:gd name="T5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0" h="900">
                <a:moveTo>
                  <a:pt x="3810" y="900"/>
                </a:moveTo>
                <a:cubicBezTo>
                  <a:pt x="2475" y="705"/>
                  <a:pt x="1140" y="510"/>
                  <a:pt x="570" y="360"/>
                </a:cubicBezTo>
                <a:cubicBezTo>
                  <a:pt x="0" y="210"/>
                  <a:pt x="195" y="105"/>
                  <a:pt x="390" y="0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 sz="2000"/>
          </a:p>
        </p:txBody>
      </p:sp>
    </p:spTree>
    <p:extLst>
      <p:ext uri="{BB962C8B-B14F-4D97-AF65-F5344CB8AC3E}">
        <p14:creationId xmlns:p14="http://schemas.microsoft.com/office/powerpoint/2010/main" val="30299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4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9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4" grpId="0"/>
      <p:bldP spid="75" grpId="0"/>
      <p:bldP spid="76" grpId="0"/>
      <p:bldP spid="77" grpId="0"/>
      <p:bldP spid="120" grpId="0"/>
      <p:bldP spid="136" grpId="0"/>
      <p:bldP spid="137" grpId="0"/>
      <p:bldP spid="138" grpId="0"/>
      <p:bldP spid="139" grpId="0"/>
      <p:bldP spid="142" grpId="0"/>
      <p:bldP spid="143" grpId="0"/>
      <p:bldP spid="146" grpId="0"/>
      <p:bldP spid="147" grpId="0"/>
      <p:bldP spid="148" grpId="0"/>
      <p:bldP spid="149" grpId="0"/>
      <p:bldP spid="151" grpId="0"/>
      <p:bldP spid="152" grpId="0"/>
      <p:bldP spid="166" grpId="0" animBg="1"/>
      <p:bldP spid="1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42211" y="270437"/>
            <a:ext cx="11817327" cy="95010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Decelerating </a:t>
            </a:r>
            <a:r>
              <a:rPr lang="en-US" dirty="0"/>
              <a:t>of  </a:t>
            </a:r>
            <a:r>
              <a:rPr lang="en-US" dirty="0" smtClean="0"/>
              <a:t>AC </a:t>
            </a:r>
            <a:r>
              <a:rPr lang="en-US" dirty="0"/>
              <a:t>electric </a:t>
            </a:r>
            <a:r>
              <a:rPr lang="en-US" dirty="0" smtClean="0"/>
              <a:t>drive</a:t>
            </a:r>
            <a:r>
              <a:rPr lang="uk-UA" dirty="0" smtClean="0"/>
              <a:t> </a:t>
            </a:r>
            <a:r>
              <a:rPr lang="en-US" dirty="0" smtClean="0"/>
              <a:t>in traction mode: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additional </a:t>
            </a:r>
            <a:r>
              <a:rPr lang="en-US" dirty="0"/>
              <a:t>resistance changing</a:t>
            </a:r>
            <a:endParaRPr lang="uk-UA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 Box 7470"/>
          <p:cNvSpPr txBox="1">
            <a:spLocks noChangeArrowheads="1"/>
          </p:cNvSpPr>
          <p:nvPr/>
        </p:nvSpPr>
        <p:spPr bwMode="auto">
          <a:xfrm>
            <a:off x="10892059" y="4800223"/>
            <a:ext cx="558555" cy="57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7472"/>
          <p:cNvSpPr txBox="1">
            <a:spLocks noChangeArrowheads="1"/>
          </p:cNvSpPr>
          <p:nvPr/>
        </p:nvSpPr>
        <p:spPr bwMode="auto">
          <a:xfrm>
            <a:off x="7571062" y="5169005"/>
            <a:ext cx="744740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7474"/>
          <p:cNvSpPr txBox="1">
            <a:spLocks noChangeArrowheads="1"/>
          </p:cNvSpPr>
          <p:nvPr/>
        </p:nvSpPr>
        <p:spPr bwMode="auto">
          <a:xfrm>
            <a:off x="7774908" y="3319127"/>
            <a:ext cx="428617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7475"/>
          <p:cNvSpPr txBox="1">
            <a:spLocks noChangeArrowheads="1"/>
          </p:cNvSpPr>
          <p:nvPr/>
        </p:nvSpPr>
        <p:spPr bwMode="auto">
          <a:xfrm>
            <a:off x="9009722" y="3363428"/>
            <a:ext cx="366774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7476"/>
          <p:cNvSpPr txBox="1">
            <a:spLocks noChangeArrowheads="1"/>
          </p:cNvSpPr>
          <p:nvPr/>
        </p:nvSpPr>
        <p:spPr bwMode="auto">
          <a:xfrm>
            <a:off x="7699971" y="2763306"/>
            <a:ext cx="349890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7477"/>
          <p:cNvSpPr txBox="1">
            <a:spLocks noChangeArrowheads="1"/>
          </p:cNvSpPr>
          <p:nvPr/>
        </p:nvSpPr>
        <p:spPr bwMode="auto">
          <a:xfrm>
            <a:off x="9010582" y="2744704"/>
            <a:ext cx="374438" cy="56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7478"/>
          <p:cNvSpPr txBox="1">
            <a:spLocks noChangeArrowheads="1"/>
          </p:cNvSpPr>
          <p:nvPr/>
        </p:nvSpPr>
        <p:spPr bwMode="auto">
          <a:xfrm>
            <a:off x="6568185" y="2821634"/>
            <a:ext cx="744740" cy="57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" name="Line 7479"/>
          <p:cNvCxnSpPr/>
          <p:nvPr/>
        </p:nvCxnSpPr>
        <p:spPr bwMode="auto">
          <a:xfrm flipV="1">
            <a:off x="7010637" y="2373416"/>
            <a:ext cx="0" cy="28774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7480"/>
          <p:cNvCxnSpPr/>
          <p:nvPr/>
        </p:nvCxnSpPr>
        <p:spPr bwMode="auto">
          <a:xfrm>
            <a:off x="7005177" y="5250672"/>
            <a:ext cx="40950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Line 7482"/>
          <p:cNvCxnSpPr/>
          <p:nvPr/>
        </p:nvCxnSpPr>
        <p:spPr bwMode="auto">
          <a:xfrm>
            <a:off x="7017131" y="2730939"/>
            <a:ext cx="3563073" cy="171359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7483"/>
          <p:cNvCxnSpPr/>
          <p:nvPr/>
        </p:nvCxnSpPr>
        <p:spPr bwMode="auto">
          <a:xfrm>
            <a:off x="9064131" y="2756788"/>
            <a:ext cx="0" cy="2494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Oval 7488"/>
          <p:cNvSpPr>
            <a:spLocks noChangeArrowheads="1"/>
          </p:cNvSpPr>
          <p:nvPr/>
        </p:nvSpPr>
        <p:spPr bwMode="auto">
          <a:xfrm>
            <a:off x="9022756" y="3075013"/>
            <a:ext cx="70337" cy="7241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30" name="Line 7492"/>
          <p:cNvCxnSpPr/>
          <p:nvPr/>
        </p:nvCxnSpPr>
        <p:spPr bwMode="auto">
          <a:xfrm flipV="1">
            <a:off x="7834470" y="2702053"/>
            <a:ext cx="0" cy="25304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7494"/>
          <p:cNvSpPr txBox="1">
            <a:spLocks noChangeArrowheads="1"/>
          </p:cNvSpPr>
          <p:nvPr/>
        </p:nvSpPr>
        <p:spPr bwMode="auto">
          <a:xfrm>
            <a:off x="8805447" y="5191873"/>
            <a:ext cx="625122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Text Box 7496"/>
          <p:cNvSpPr txBox="1">
            <a:spLocks noChangeArrowheads="1"/>
          </p:cNvSpPr>
          <p:nvPr/>
        </p:nvSpPr>
        <p:spPr bwMode="auto">
          <a:xfrm>
            <a:off x="6644761" y="2061569"/>
            <a:ext cx="744740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Text Box 7497"/>
          <p:cNvSpPr txBox="1">
            <a:spLocks noChangeArrowheads="1"/>
          </p:cNvSpPr>
          <p:nvPr/>
        </p:nvSpPr>
        <p:spPr bwMode="auto">
          <a:xfrm>
            <a:off x="6554490" y="2411462"/>
            <a:ext cx="744740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80" name="Line 7482"/>
          <p:cNvCxnSpPr/>
          <p:nvPr/>
        </p:nvCxnSpPr>
        <p:spPr bwMode="auto">
          <a:xfrm>
            <a:off x="7010637" y="2730773"/>
            <a:ext cx="3739074" cy="69060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Line 7492"/>
          <p:cNvCxnSpPr/>
          <p:nvPr/>
        </p:nvCxnSpPr>
        <p:spPr bwMode="auto">
          <a:xfrm flipH="1">
            <a:off x="7027474" y="2737094"/>
            <a:ext cx="381007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Line 7482"/>
          <p:cNvCxnSpPr/>
          <p:nvPr/>
        </p:nvCxnSpPr>
        <p:spPr bwMode="auto">
          <a:xfrm>
            <a:off x="7010352" y="2730773"/>
            <a:ext cx="2145431" cy="260137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Line 7486"/>
          <p:cNvCxnSpPr/>
          <p:nvPr/>
        </p:nvCxnSpPr>
        <p:spPr bwMode="auto">
          <a:xfrm>
            <a:off x="7832462" y="3704974"/>
            <a:ext cx="1236552" cy="1499678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7485"/>
          <p:cNvCxnSpPr/>
          <p:nvPr/>
        </p:nvCxnSpPr>
        <p:spPr bwMode="auto">
          <a:xfrm flipH="1">
            <a:off x="7814827" y="3714943"/>
            <a:ext cx="1251837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 7486"/>
          <p:cNvCxnSpPr/>
          <p:nvPr/>
        </p:nvCxnSpPr>
        <p:spPr bwMode="auto">
          <a:xfrm>
            <a:off x="7831205" y="3101834"/>
            <a:ext cx="1237842" cy="597870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Line 7485"/>
          <p:cNvCxnSpPr/>
          <p:nvPr/>
        </p:nvCxnSpPr>
        <p:spPr bwMode="auto">
          <a:xfrm flipH="1">
            <a:off x="7812294" y="3100999"/>
            <a:ext cx="1251837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Line 7492"/>
          <p:cNvCxnSpPr/>
          <p:nvPr/>
        </p:nvCxnSpPr>
        <p:spPr bwMode="auto">
          <a:xfrm flipH="1">
            <a:off x="7012797" y="3120110"/>
            <a:ext cx="20342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Text Box 7477"/>
          <p:cNvSpPr txBox="1">
            <a:spLocks noChangeArrowheads="1"/>
          </p:cNvSpPr>
          <p:nvPr/>
        </p:nvSpPr>
        <p:spPr bwMode="auto">
          <a:xfrm>
            <a:off x="6771105" y="5153520"/>
            <a:ext cx="374438" cy="56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8" name="Text Box 7474"/>
          <p:cNvSpPr txBox="1">
            <a:spLocks noChangeArrowheads="1"/>
          </p:cNvSpPr>
          <p:nvPr/>
        </p:nvSpPr>
        <p:spPr bwMode="auto">
          <a:xfrm>
            <a:off x="8992797" y="4865990"/>
            <a:ext cx="408732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5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7466"/>
          <p:cNvSpPr txBox="1">
            <a:spLocks noChangeArrowheads="1"/>
          </p:cNvSpPr>
          <p:nvPr/>
        </p:nvSpPr>
        <p:spPr bwMode="auto">
          <a:xfrm>
            <a:off x="3397435" y="3632310"/>
            <a:ext cx="447378" cy="33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>
                <a:effectLst/>
                <a:latin typeface="Times New Roman"/>
                <a:ea typeface="Calibri"/>
                <a:cs typeface="Times New Roman"/>
              </a:rPr>
              <a:t>ω</a:t>
            </a:r>
            <a:r>
              <a:rPr lang="en-US" sz="2000" i="1" baseline="-25000">
                <a:effectLst/>
                <a:latin typeface="Times New Roman"/>
                <a:ea typeface="Calibri"/>
                <a:cs typeface="Times New Roman"/>
              </a:rPr>
              <a:t>L,</a:t>
            </a:r>
            <a:r>
              <a:rPr lang="ru-RU" sz="2000" i="1" baseline="-25000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7" name="Text Box 7470"/>
          <p:cNvSpPr txBox="1">
            <a:spLocks noChangeArrowheads="1"/>
          </p:cNvSpPr>
          <p:nvPr/>
        </p:nvSpPr>
        <p:spPr bwMode="auto">
          <a:xfrm>
            <a:off x="4768125" y="4716551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9" name="Text Box 7472"/>
          <p:cNvSpPr txBox="1">
            <a:spLocks noChangeArrowheads="1"/>
          </p:cNvSpPr>
          <p:nvPr/>
        </p:nvSpPr>
        <p:spPr bwMode="auto">
          <a:xfrm>
            <a:off x="2330391" y="5111447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1" name="Text Box 7473"/>
          <p:cNvSpPr txBox="1">
            <a:spLocks noChangeArrowheads="1"/>
          </p:cNvSpPr>
          <p:nvPr/>
        </p:nvSpPr>
        <p:spPr bwMode="auto">
          <a:xfrm>
            <a:off x="4899483" y="3869641"/>
            <a:ext cx="516864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II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7475"/>
          <p:cNvSpPr txBox="1">
            <a:spLocks noChangeArrowheads="1"/>
          </p:cNvSpPr>
          <p:nvPr/>
        </p:nvSpPr>
        <p:spPr bwMode="auto">
          <a:xfrm>
            <a:off x="3026866" y="3464311"/>
            <a:ext cx="51591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7476"/>
          <p:cNvSpPr txBox="1">
            <a:spLocks noChangeArrowheads="1"/>
          </p:cNvSpPr>
          <p:nvPr/>
        </p:nvSpPr>
        <p:spPr bwMode="auto">
          <a:xfrm>
            <a:off x="2330391" y="3160600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6" name="Text Box 7477"/>
          <p:cNvSpPr txBox="1">
            <a:spLocks noChangeArrowheads="1"/>
          </p:cNvSpPr>
          <p:nvPr/>
        </p:nvSpPr>
        <p:spPr bwMode="auto">
          <a:xfrm>
            <a:off x="3073132" y="2845035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8" name="Text Box 7478"/>
          <p:cNvSpPr txBox="1">
            <a:spLocks noChangeArrowheads="1"/>
          </p:cNvSpPr>
          <p:nvPr/>
        </p:nvSpPr>
        <p:spPr bwMode="auto">
          <a:xfrm>
            <a:off x="3377444" y="2839618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>
                <a:effectLst/>
                <a:latin typeface="Times New Roman"/>
                <a:ea typeface="Calibri"/>
                <a:cs typeface="Times New Roman"/>
              </a:rPr>
              <a:t>L,1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9" name="Line 7479"/>
          <p:cNvCxnSpPr/>
          <p:nvPr/>
        </p:nvCxnSpPr>
        <p:spPr bwMode="auto">
          <a:xfrm flipV="1">
            <a:off x="1473710" y="2450575"/>
            <a:ext cx="0" cy="26608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Line 7480"/>
          <p:cNvCxnSpPr/>
          <p:nvPr/>
        </p:nvCxnSpPr>
        <p:spPr bwMode="auto">
          <a:xfrm>
            <a:off x="1473710" y="5135197"/>
            <a:ext cx="37684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Line 7481"/>
          <p:cNvCxnSpPr/>
          <p:nvPr/>
        </p:nvCxnSpPr>
        <p:spPr bwMode="auto">
          <a:xfrm>
            <a:off x="1473710" y="2805095"/>
            <a:ext cx="3420061" cy="7602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Line 7482"/>
          <p:cNvCxnSpPr/>
          <p:nvPr/>
        </p:nvCxnSpPr>
        <p:spPr bwMode="auto">
          <a:xfrm>
            <a:off x="1473710" y="2805095"/>
            <a:ext cx="3425773" cy="12418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Line 7483"/>
          <p:cNvCxnSpPr/>
          <p:nvPr/>
        </p:nvCxnSpPr>
        <p:spPr bwMode="auto">
          <a:xfrm>
            <a:off x="3357457" y="2805095"/>
            <a:ext cx="0" cy="23063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Line 7484"/>
          <p:cNvCxnSpPr/>
          <p:nvPr/>
        </p:nvCxnSpPr>
        <p:spPr bwMode="auto">
          <a:xfrm flipH="1">
            <a:off x="2710187" y="3240368"/>
            <a:ext cx="647270" cy="2954"/>
          </a:xfrm>
          <a:prstGeom prst="line">
            <a:avLst/>
          </a:prstGeom>
          <a:ln w="19050">
            <a:headEnd/>
            <a:tailEnd type="stealth" w="sm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7487"/>
          <p:cNvCxnSpPr>
            <a:endCxn id="99" idx="1"/>
          </p:cNvCxnSpPr>
          <p:nvPr/>
        </p:nvCxnSpPr>
        <p:spPr bwMode="auto">
          <a:xfrm>
            <a:off x="2673064" y="3240368"/>
            <a:ext cx="655797" cy="241230"/>
          </a:xfrm>
          <a:prstGeom prst="line">
            <a:avLst/>
          </a:prstGeom>
          <a:ln w="19050">
            <a:headEnd/>
            <a:tailEnd type="stealth" w="sm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7488"/>
          <p:cNvSpPr>
            <a:spLocks noChangeArrowheads="1"/>
          </p:cNvSpPr>
          <p:nvPr/>
        </p:nvSpPr>
        <p:spPr bwMode="auto">
          <a:xfrm>
            <a:off x="3319382" y="3184235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99" name="Oval 7489"/>
          <p:cNvSpPr>
            <a:spLocks noChangeArrowheads="1"/>
          </p:cNvSpPr>
          <p:nvPr/>
        </p:nvSpPr>
        <p:spPr bwMode="auto">
          <a:xfrm>
            <a:off x="3319382" y="3471791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102" name="Line 7492"/>
          <p:cNvCxnSpPr/>
          <p:nvPr/>
        </p:nvCxnSpPr>
        <p:spPr bwMode="auto">
          <a:xfrm>
            <a:off x="2667352" y="3278889"/>
            <a:ext cx="5711" cy="185630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Text Box 7494"/>
          <p:cNvSpPr txBox="1">
            <a:spLocks noChangeArrowheads="1"/>
          </p:cNvSpPr>
          <p:nvPr/>
        </p:nvSpPr>
        <p:spPr bwMode="auto">
          <a:xfrm>
            <a:off x="3091886" y="5111447"/>
            <a:ext cx="68724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5" name="Text Box 7495"/>
          <p:cNvSpPr txBox="1">
            <a:spLocks noChangeArrowheads="1"/>
          </p:cNvSpPr>
          <p:nvPr/>
        </p:nvSpPr>
        <p:spPr bwMode="auto">
          <a:xfrm>
            <a:off x="4893772" y="3337861"/>
            <a:ext cx="516864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I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6" name="Text Box 7496"/>
          <p:cNvSpPr txBox="1">
            <a:spLocks noChangeArrowheads="1"/>
          </p:cNvSpPr>
          <p:nvPr/>
        </p:nvSpPr>
        <p:spPr bwMode="auto">
          <a:xfrm>
            <a:off x="1416598" y="2214228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7497"/>
          <p:cNvSpPr txBox="1">
            <a:spLocks noChangeArrowheads="1"/>
          </p:cNvSpPr>
          <p:nvPr/>
        </p:nvSpPr>
        <p:spPr bwMode="auto">
          <a:xfrm>
            <a:off x="998728" y="2509662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>
                <a:effectLst/>
                <a:latin typeface="Calibri"/>
                <a:ea typeface="Calibri"/>
                <a:cs typeface="Times New Roman"/>
              </a:rPr>
              <a:t>0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Oval 7498"/>
          <p:cNvSpPr>
            <a:spLocks noChangeArrowheads="1"/>
          </p:cNvSpPr>
          <p:nvPr/>
        </p:nvSpPr>
        <p:spPr bwMode="auto">
          <a:xfrm>
            <a:off x="1450865" y="2779491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112" name="Text Box 7472"/>
          <p:cNvSpPr txBox="1">
            <a:spLocks noChangeArrowheads="1"/>
          </p:cNvSpPr>
          <p:nvPr/>
        </p:nvSpPr>
        <p:spPr bwMode="auto">
          <a:xfrm>
            <a:off x="2702544" y="4216283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 smtClean="0">
                <a:effectLst/>
                <a:latin typeface="Times New Roman"/>
                <a:ea typeface="Calibri"/>
                <a:cs typeface="Times New Roman"/>
              </a:rPr>
              <a:t>dyn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13" name="Прямая со стрелкой 112"/>
          <p:cNvCxnSpPr/>
          <p:nvPr/>
        </p:nvCxnSpPr>
        <p:spPr>
          <a:xfrm>
            <a:off x="2675053" y="4695382"/>
            <a:ext cx="666000" cy="96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2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28" grpId="0"/>
      <p:bldP spid="76" grpId="0"/>
      <p:bldP spid="79" grpId="0"/>
      <p:bldP spid="81" grpId="0"/>
      <p:bldP spid="84" grpId="0"/>
      <p:bldP spid="85" grpId="0"/>
      <p:bldP spid="1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42211" y="270438"/>
            <a:ext cx="11817327" cy="9184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Decelerating </a:t>
            </a:r>
            <a:r>
              <a:rPr lang="en-US" dirty="0"/>
              <a:t>of  </a:t>
            </a:r>
            <a:r>
              <a:rPr lang="en-US" dirty="0" smtClean="0"/>
              <a:t>AC </a:t>
            </a:r>
            <a:r>
              <a:rPr lang="en-US" dirty="0"/>
              <a:t>electric </a:t>
            </a:r>
            <a:r>
              <a:rPr lang="en-US" dirty="0" smtClean="0"/>
              <a:t>drive</a:t>
            </a:r>
            <a:r>
              <a:rPr lang="uk-UA" dirty="0" smtClean="0"/>
              <a:t> </a:t>
            </a:r>
            <a:r>
              <a:rPr lang="en-US" dirty="0" smtClean="0"/>
              <a:t>in traction mode: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frequency changing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7" name="Text Box 7470"/>
          <p:cNvSpPr txBox="1">
            <a:spLocks noChangeArrowheads="1"/>
          </p:cNvSpPr>
          <p:nvPr/>
        </p:nvSpPr>
        <p:spPr bwMode="auto">
          <a:xfrm>
            <a:off x="10452562" y="4745446"/>
            <a:ext cx="552136" cy="58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8" name="Text Box 7471"/>
          <p:cNvSpPr txBox="1">
            <a:spLocks noChangeArrowheads="1"/>
          </p:cNvSpPr>
          <p:nvPr/>
        </p:nvSpPr>
        <p:spPr bwMode="auto">
          <a:xfrm>
            <a:off x="7088800" y="5095983"/>
            <a:ext cx="739248" cy="58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latin typeface="Times New Roman"/>
                <a:ea typeface="Calibri"/>
                <a:cs typeface="Times New Roman"/>
              </a:rPr>
              <a:t>d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4" name="Text Box 7478"/>
          <p:cNvSpPr txBox="1">
            <a:spLocks noChangeArrowheads="1"/>
          </p:cNvSpPr>
          <p:nvPr/>
        </p:nvSpPr>
        <p:spPr bwMode="auto">
          <a:xfrm>
            <a:off x="6050875" y="2587564"/>
            <a:ext cx="736181" cy="58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 err="1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85" name="Line 7479"/>
          <p:cNvCxnSpPr/>
          <p:nvPr/>
        </p:nvCxnSpPr>
        <p:spPr bwMode="auto">
          <a:xfrm flipV="1">
            <a:off x="6487466" y="2213317"/>
            <a:ext cx="0" cy="29331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Line 7480"/>
          <p:cNvCxnSpPr/>
          <p:nvPr/>
        </p:nvCxnSpPr>
        <p:spPr bwMode="auto">
          <a:xfrm>
            <a:off x="6482069" y="5131041"/>
            <a:ext cx="40479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" name="Line 7483"/>
          <p:cNvCxnSpPr/>
          <p:nvPr/>
        </p:nvCxnSpPr>
        <p:spPr bwMode="auto">
          <a:xfrm>
            <a:off x="8517359" y="2548229"/>
            <a:ext cx="0" cy="25794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Oval 7488"/>
          <p:cNvSpPr>
            <a:spLocks noChangeArrowheads="1"/>
          </p:cNvSpPr>
          <p:nvPr/>
        </p:nvSpPr>
        <p:spPr bwMode="auto">
          <a:xfrm>
            <a:off x="8476460" y="2882047"/>
            <a:ext cx="69528" cy="7381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193" name="Text Box 7494"/>
          <p:cNvSpPr txBox="1">
            <a:spLocks noChangeArrowheads="1"/>
          </p:cNvSpPr>
          <p:nvPr/>
        </p:nvSpPr>
        <p:spPr bwMode="auto">
          <a:xfrm>
            <a:off x="8296293" y="5145343"/>
            <a:ext cx="489567" cy="58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baseline="-25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4" name="Text Box 7496"/>
          <p:cNvSpPr txBox="1">
            <a:spLocks noChangeArrowheads="1"/>
          </p:cNvSpPr>
          <p:nvPr/>
        </p:nvSpPr>
        <p:spPr bwMode="auto">
          <a:xfrm>
            <a:off x="6105744" y="1917005"/>
            <a:ext cx="736181" cy="58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5" name="Text Box 7497"/>
          <p:cNvSpPr txBox="1">
            <a:spLocks noChangeArrowheads="1"/>
          </p:cNvSpPr>
          <p:nvPr/>
        </p:nvSpPr>
        <p:spPr bwMode="auto">
          <a:xfrm>
            <a:off x="6056207" y="2209252"/>
            <a:ext cx="736181" cy="58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96" name="Line 7482"/>
          <p:cNvCxnSpPr/>
          <p:nvPr/>
        </p:nvCxnSpPr>
        <p:spPr bwMode="auto">
          <a:xfrm>
            <a:off x="6487466" y="2544779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" name="Line 7492"/>
          <p:cNvCxnSpPr/>
          <p:nvPr/>
        </p:nvCxnSpPr>
        <p:spPr bwMode="auto">
          <a:xfrm flipH="1">
            <a:off x="6489210" y="2563324"/>
            <a:ext cx="376628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" name="Line 7492"/>
          <p:cNvCxnSpPr/>
          <p:nvPr/>
        </p:nvCxnSpPr>
        <p:spPr bwMode="auto">
          <a:xfrm flipV="1">
            <a:off x="7271751" y="2561729"/>
            <a:ext cx="0" cy="257943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" name="Line 7492"/>
          <p:cNvCxnSpPr/>
          <p:nvPr/>
        </p:nvCxnSpPr>
        <p:spPr bwMode="auto">
          <a:xfrm flipH="1">
            <a:off x="6494347" y="2917859"/>
            <a:ext cx="2010856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" name="Text Box 7477"/>
          <p:cNvSpPr txBox="1">
            <a:spLocks noChangeArrowheads="1"/>
          </p:cNvSpPr>
          <p:nvPr/>
        </p:nvSpPr>
        <p:spPr bwMode="auto">
          <a:xfrm>
            <a:off x="6250687" y="5047248"/>
            <a:ext cx="370135" cy="5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17" name="Line 7482"/>
          <p:cNvCxnSpPr/>
          <p:nvPr/>
        </p:nvCxnSpPr>
        <p:spPr bwMode="auto">
          <a:xfrm>
            <a:off x="6473835" y="3016504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8" name="Line 7482"/>
          <p:cNvCxnSpPr/>
          <p:nvPr/>
        </p:nvCxnSpPr>
        <p:spPr bwMode="auto">
          <a:xfrm>
            <a:off x="6480911" y="3740911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9" name="Line 7482"/>
          <p:cNvCxnSpPr/>
          <p:nvPr/>
        </p:nvCxnSpPr>
        <p:spPr bwMode="auto">
          <a:xfrm>
            <a:off x="6483814" y="4225104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0" name="Line 7482"/>
          <p:cNvCxnSpPr/>
          <p:nvPr/>
        </p:nvCxnSpPr>
        <p:spPr bwMode="auto">
          <a:xfrm>
            <a:off x="6485270" y="4469232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1" name="Line 7482"/>
          <p:cNvCxnSpPr/>
          <p:nvPr/>
        </p:nvCxnSpPr>
        <p:spPr bwMode="auto">
          <a:xfrm>
            <a:off x="6481723" y="2777529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Line 7482"/>
          <p:cNvCxnSpPr/>
          <p:nvPr/>
        </p:nvCxnSpPr>
        <p:spPr bwMode="auto">
          <a:xfrm>
            <a:off x="6483814" y="3982086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8" name="Line 7482"/>
          <p:cNvCxnSpPr/>
          <p:nvPr/>
        </p:nvCxnSpPr>
        <p:spPr bwMode="auto">
          <a:xfrm>
            <a:off x="6486308" y="3495091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0" name="Line 7482"/>
          <p:cNvCxnSpPr/>
          <p:nvPr/>
        </p:nvCxnSpPr>
        <p:spPr bwMode="auto">
          <a:xfrm>
            <a:off x="6492864" y="3258647"/>
            <a:ext cx="3696101" cy="70397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" name="Line 7485"/>
          <p:cNvCxnSpPr/>
          <p:nvPr/>
        </p:nvCxnSpPr>
        <p:spPr bwMode="auto">
          <a:xfrm flipH="1">
            <a:off x="7263566" y="3153931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Line 7485"/>
          <p:cNvCxnSpPr/>
          <p:nvPr/>
        </p:nvCxnSpPr>
        <p:spPr bwMode="auto">
          <a:xfrm flipH="1">
            <a:off x="7263566" y="2908488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Line 7485"/>
          <p:cNvCxnSpPr/>
          <p:nvPr/>
        </p:nvCxnSpPr>
        <p:spPr bwMode="auto">
          <a:xfrm flipH="1">
            <a:off x="7279552" y="3395129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Line 7486"/>
          <p:cNvCxnSpPr/>
          <p:nvPr/>
        </p:nvCxnSpPr>
        <p:spPr bwMode="auto">
          <a:xfrm>
            <a:off x="7287738" y="2911613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Line 7486"/>
          <p:cNvCxnSpPr/>
          <p:nvPr/>
        </p:nvCxnSpPr>
        <p:spPr bwMode="auto">
          <a:xfrm>
            <a:off x="7272501" y="3155585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Line 7486"/>
          <p:cNvCxnSpPr/>
          <p:nvPr/>
        </p:nvCxnSpPr>
        <p:spPr bwMode="auto">
          <a:xfrm>
            <a:off x="7290109" y="3390944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Line 7486"/>
          <p:cNvCxnSpPr/>
          <p:nvPr/>
        </p:nvCxnSpPr>
        <p:spPr bwMode="auto">
          <a:xfrm>
            <a:off x="7283723" y="3629557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Line 7486"/>
          <p:cNvCxnSpPr/>
          <p:nvPr/>
        </p:nvCxnSpPr>
        <p:spPr bwMode="auto">
          <a:xfrm>
            <a:off x="7287738" y="3874215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Line 7486"/>
          <p:cNvCxnSpPr/>
          <p:nvPr/>
        </p:nvCxnSpPr>
        <p:spPr bwMode="auto">
          <a:xfrm>
            <a:off x="7280087" y="4114232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Line 7486"/>
          <p:cNvCxnSpPr/>
          <p:nvPr/>
        </p:nvCxnSpPr>
        <p:spPr bwMode="auto">
          <a:xfrm>
            <a:off x="7287737" y="4361696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ne 7486"/>
          <p:cNvCxnSpPr/>
          <p:nvPr/>
        </p:nvCxnSpPr>
        <p:spPr bwMode="auto">
          <a:xfrm>
            <a:off x="7285243" y="4603993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Line 7485"/>
          <p:cNvCxnSpPr/>
          <p:nvPr/>
        </p:nvCxnSpPr>
        <p:spPr bwMode="auto">
          <a:xfrm flipH="1">
            <a:off x="7271751" y="3635918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Line 7485"/>
          <p:cNvCxnSpPr/>
          <p:nvPr/>
        </p:nvCxnSpPr>
        <p:spPr bwMode="auto">
          <a:xfrm flipH="1">
            <a:off x="7275459" y="3877250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Line 7485"/>
          <p:cNvCxnSpPr/>
          <p:nvPr/>
        </p:nvCxnSpPr>
        <p:spPr bwMode="auto">
          <a:xfrm flipH="1">
            <a:off x="7263566" y="4107465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Line 7485"/>
          <p:cNvCxnSpPr/>
          <p:nvPr/>
        </p:nvCxnSpPr>
        <p:spPr bwMode="auto">
          <a:xfrm flipH="1">
            <a:off x="7269645" y="4349926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Line 7485"/>
          <p:cNvCxnSpPr/>
          <p:nvPr/>
        </p:nvCxnSpPr>
        <p:spPr bwMode="auto">
          <a:xfrm flipH="1">
            <a:off x="7279552" y="4598560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Line 7485"/>
          <p:cNvCxnSpPr/>
          <p:nvPr/>
        </p:nvCxnSpPr>
        <p:spPr bwMode="auto">
          <a:xfrm flipH="1">
            <a:off x="7267659" y="4851686"/>
            <a:ext cx="1237450" cy="0"/>
          </a:xfrm>
          <a:prstGeom prst="line">
            <a:avLst/>
          </a:prstGeom>
          <a:ln w="254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Line 7482"/>
          <p:cNvCxnSpPr/>
          <p:nvPr/>
        </p:nvCxnSpPr>
        <p:spPr bwMode="auto">
          <a:xfrm>
            <a:off x="6477927" y="4731372"/>
            <a:ext cx="2383018" cy="44861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" name="Line 7486"/>
          <p:cNvCxnSpPr/>
          <p:nvPr/>
        </p:nvCxnSpPr>
        <p:spPr bwMode="auto">
          <a:xfrm>
            <a:off x="7277639" y="4861387"/>
            <a:ext cx="1232683" cy="231494"/>
          </a:xfrm>
          <a:prstGeom prst="line">
            <a:avLst/>
          </a:prstGeom>
          <a:ln w="1905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7497"/>
          <p:cNvSpPr txBox="1">
            <a:spLocks noChangeArrowheads="1"/>
          </p:cNvSpPr>
          <p:nvPr/>
        </p:nvSpPr>
        <p:spPr bwMode="auto">
          <a:xfrm>
            <a:off x="947803" y="2480118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Calibri"/>
                <a:ea typeface="Calibri"/>
                <a:cs typeface="Times New Roman"/>
              </a:rPr>
              <a:t>0</a:t>
            </a:r>
            <a:r>
              <a:rPr lang="en-US" sz="2000" i="1" baseline="-25000" dirty="0">
                <a:effectLst/>
                <a:latin typeface="Calibri"/>
                <a:ea typeface="Calibri"/>
                <a:cs typeface="Times New Roman"/>
              </a:rPr>
              <a:t>,1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8" name="Text Box 7497"/>
          <p:cNvSpPr txBox="1">
            <a:spLocks noChangeArrowheads="1"/>
          </p:cNvSpPr>
          <p:nvPr/>
        </p:nvSpPr>
        <p:spPr bwMode="auto">
          <a:xfrm>
            <a:off x="961434" y="2753546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Calibri"/>
                <a:ea typeface="Calibri"/>
                <a:cs typeface="Times New Roman"/>
              </a:rPr>
              <a:t>0</a:t>
            </a:r>
            <a:r>
              <a:rPr lang="en-US" sz="2000" i="1" baseline="-25000" dirty="0">
                <a:effectLst/>
                <a:latin typeface="Calibri"/>
                <a:ea typeface="Calibri"/>
                <a:cs typeface="Times New Roman"/>
              </a:rPr>
              <a:t>,2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0" name="Text Box 7466"/>
          <p:cNvSpPr txBox="1">
            <a:spLocks noChangeArrowheads="1"/>
          </p:cNvSpPr>
          <p:nvPr/>
        </p:nvSpPr>
        <p:spPr bwMode="auto">
          <a:xfrm>
            <a:off x="3918735" y="3669676"/>
            <a:ext cx="447378" cy="33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effectLst/>
                <a:latin typeface="Times New Roman"/>
                <a:ea typeface="Calibri"/>
                <a:cs typeface="Times New Roman"/>
              </a:rPr>
              <a:t>ω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L,</a:t>
            </a:r>
            <a:r>
              <a:rPr lang="ru-RU" sz="2000" i="1" baseline="-25000" dirty="0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1" name="Text Box 7470"/>
          <p:cNvSpPr txBox="1">
            <a:spLocks noChangeArrowheads="1"/>
          </p:cNvSpPr>
          <p:nvPr/>
        </p:nvSpPr>
        <p:spPr bwMode="auto">
          <a:xfrm>
            <a:off x="4768125" y="4716551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2" name="Text Box 7472"/>
          <p:cNvSpPr txBox="1">
            <a:spLocks noChangeArrowheads="1"/>
          </p:cNvSpPr>
          <p:nvPr/>
        </p:nvSpPr>
        <p:spPr bwMode="auto">
          <a:xfrm>
            <a:off x="2330391" y="5111447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3" name="Text Box 7473"/>
          <p:cNvSpPr txBox="1">
            <a:spLocks noChangeArrowheads="1"/>
          </p:cNvSpPr>
          <p:nvPr/>
        </p:nvSpPr>
        <p:spPr bwMode="auto">
          <a:xfrm>
            <a:off x="4886892" y="3772879"/>
            <a:ext cx="516864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II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4" name="Text Box 7475"/>
          <p:cNvSpPr txBox="1">
            <a:spLocks noChangeArrowheads="1"/>
          </p:cNvSpPr>
          <p:nvPr/>
        </p:nvSpPr>
        <p:spPr bwMode="auto">
          <a:xfrm>
            <a:off x="3647756" y="3558569"/>
            <a:ext cx="51591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5" name="Text Box 7476"/>
          <p:cNvSpPr txBox="1">
            <a:spLocks noChangeArrowheads="1"/>
          </p:cNvSpPr>
          <p:nvPr/>
        </p:nvSpPr>
        <p:spPr bwMode="auto">
          <a:xfrm>
            <a:off x="2244902" y="3259173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6" name="Text Box 7477"/>
          <p:cNvSpPr txBox="1">
            <a:spLocks noChangeArrowheads="1"/>
          </p:cNvSpPr>
          <p:nvPr/>
        </p:nvSpPr>
        <p:spPr bwMode="auto">
          <a:xfrm>
            <a:off x="3615676" y="2954763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9" name="Text Box 7478"/>
          <p:cNvSpPr txBox="1">
            <a:spLocks noChangeArrowheads="1"/>
          </p:cNvSpPr>
          <p:nvPr/>
        </p:nvSpPr>
        <p:spPr bwMode="auto">
          <a:xfrm>
            <a:off x="3865477" y="2974213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L,1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80" name="Line 7479"/>
          <p:cNvCxnSpPr/>
          <p:nvPr/>
        </p:nvCxnSpPr>
        <p:spPr bwMode="auto">
          <a:xfrm flipV="1">
            <a:off x="1473710" y="2450575"/>
            <a:ext cx="0" cy="26608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Line 7480"/>
          <p:cNvCxnSpPr/>
          <p:nvPr/>
        </p:nvCxnSpPr>
        <p:spPr bwMode="auto">
          <a:xfrm>
            <a:off x="1473710" y="5135197"/>
            <a:ext cx="37684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Line 7481"/>
          <p:cNvCxnSpPr/>
          <p:nvPr/>
        </p:nvCxnSpPr>
        <p:spPr bwMode="auto">
          <a:xfrm>
            <a:off x="1473710" y="2792903"/>
            <a:ext cx="3420061" cy="7602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Line 7482"/>
          <p:cNvCxnSpPr/>
          <p:nvPr/>
        </p:nvCxnSpPr>
        <p:spPr bwMode="auto">
          <a:xfrm>
            <a:off x="1481511" y="3104517"/>
            <a:ext cx="3425773" cy="7882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7" name="Line 7483"/>
          <p:cNvCxnSpPr/>
          <p:nvPr/>
        </p:nvCxnSpPr>
        <p:spPr bwMode="auto">
          <a:xfrm>
            <a:off x="3900001" y="2835575"/>
            <a:ext cx="0" cy="23063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Line 7484"/>
          <p:cNvCxnSpPr/>
          <p:nvPr/>
        </p:nvCxnSpPr>
        <p:spPr bwMode="auto">
          <a:xfrm flipH="1" flipV="1">
            <a:off x="2500950" y="3320752"/>
            <a:ext cx="1399051" cy="21724"/>
          </a:xfrm>
          <a:prstGeom prst="line">
            <a:avLst/>
          </a:prstGeom>
          <a:ln w="19050">
            <a:headEnd/>
            <a:tailEnd type="stealth" w="sm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7488"/>
          <p:cNvSpPr>
            <a:spLocks noChangeArrowheads="1"/>
          </p:cNvSpPr>
          <p:nvPr/>
        </p:nvSpPr>
        <p:spPr bwMode="auto">
          <a:xfrm>
            <a:off x="3861926" y="3293963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198" name="Oval 7489"/>
          <p:cNvSpPr>
            <a:spLocks noChangeArrowheads="1"/>
          </p:cNvSpPr>
          <p:nvPr/>
        </p:nvSpPr>
        <p:spPr bwMode="auto">
          <a:xfrm>
            <a:off x="3866875" y="3622367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199" name="Line 7492"/>
          <p:cNvCxnSpPr/>
          <p:nvPr/>
        </p:nvCxnSpPr>
        <p:spPr bwMode="auto">
          <a:xfrm flipH="1">
            <a:off x="2507046" y="3351428"/>
            <a:ext cx="0" cy="1776231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0" name="Text Box 7494"/>
          <p:cNvSpPr txBox="1">
            <a:spLocks noChangeArrowheads="1"/>
          </p:cNvSpPr>
          <p:nvPr/>
        </p:nvSpPr>
        <p:spPr bwMode="auto">
          <a:xfrm>
            <a:off x="3718107" y="5079021"/>
            <a:ext cx="68724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1" name="Text Box 7495"/>
          <p:cNvSpPr txBox="1">
            <a:spLocks noChangeArrowheads="1"/>
          </p:cNvSpPr>
          <p:nvPr/>
        </p:nvSpPr>
        <p:spPr bwMode="auto">
          <a:xfrm>
            <a:off x="4893772" y="3337861"/>
            <a:ext cx="516864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I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3" name="Text Box 7496"/>
          <p:cNvSpPr txBox="1">
            <a:spLocks noChangeArrowheads="1"/>
          </p:cNvSpPr>
          <p:nvPr/>
        </p:nvSpPr>
        <p:spPr bwMode="auto">
          <a:xfrm>
            <a:off x="1416598" y="2214228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90" name="Line 7487"/>
          <p:cNvCxnSpPr/>
          <p:nvPr/>
        </p:nvCxnSpPr>
        <p:spPr bwMode="auto">
          <a:xfrm>
            <a:off x="2500950" y="3327354"/>
            <a:ext cx="1418681" cy="324920"/>
          </a:xfrm>
          <a:prstGeom prst="line">
            <a:avLst/>
          </a:prstGeom>
          <a:ln w="19050">
            <a:headEnd/>
            <a:tailEnd type="stealth" w="sm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Полилиния 208"/>
          <p:cNvSpPr/>
          <p:nvPr/>
        </p:nvSpPr>
        <p:spPr>
          <a:xfrm flipH="1">
            <a:off x="7840806" y="2903163"/>
            <a:ext cx="695403" cy="2217476"/>
          </a:xfrm>
          <a:custGeom>
            <a:avLst/>
            <a:gdLst>
              <a:gd name="connsiteX0" fmla="*/ 241406 w 266893"/>
              <a:gd name="connsiteY0" fmla="*/ 3028950 h 3028950"/>
              <a:gd name="connsiteX1" fmla="*/ 106 w 266893"/>
              <a:gd name="connsiteY1" fmla="*/ 2857500 h 3028950"/>
              <a:gd name="connsiteX2" fmla="*/ 266806 w 266893"/>
              <a:gd name="connsiteY2" fmla="*/ 2660650 h 3028950"/>
              <a:gd name="connsiteX3" fmla="*/ 31856 w 266893"/>
              <a:gd name="connsiteY3" fmla="*/ 2470150 h 3028950"/>
              <a:gd name="connsiteX4" fmla="*/ 247756 w 266893"/>
              <a:gd name="connsiteY4" fmla="*/ 2247900 h 3028950"/>
              <a:gd name="connsiteX5" fmla="*/ 38206 w 266893"/>
              <a:gd name="connsiteY5" fmla="*/ 2089150 h 3028950"/>
              <a:gd name="connsiteX6" fmla="*/ 241406 w 266893"/>
              <a:gd name="connsiteY6" fmla="*/ 1905000 h 3028950"/>
              <a:gd name="connsiteX7" fmla="*/ 31856 w 266893"/>
              <a:gd name="connsiteY7" fmla="*/ 1714500 h 3028950"/>
              <a:gd name="connsiteX8" fmla="*/ 222356 w 266893"/>
              <a:gd name="connsiteY8" fmla="*/ 1511300 h 3028950"/>
              <a:gd name="connsiteX9" fmla="*/ 76306 w 266893"/>
              <a:gd name="connsiteY9" fmla="*/ 1352550 h 3028950"/>
              <a:gd name="connsiteX10" fmla="*/ 254106 w 266893"/>
              <a:gd name="connsiteY10" fmla="*/ 1111250 h 3028950"/>
              <a:gd name="connsiteX11" fmla="*/ 82656 w 266893"/>
              <a:gd name="connsiteY11" fmla="*/ 952500 h 3028950"/>
              <a:gd name="connsiteX12" fmla="*/ 216006 w 266893"/>
              <a:gd name="connsiteY12" fmla="*/ 762000 h 3028950"/>
              <a:gd name="connsiteX13" fmla="*/ 82656 w 266893"/>
              <a:gd name="connsiteY13" fmla="*/ 552450 h 3028950"/>
              <a:gd name="connsiteX14" fmla="*/ 228706 w 266893"/>
              <a:gd name="connsiteY14" fmla="*/ 355600 h 3028950"/>
              <a:gd name="connsiteX15" fmla="*/ 57256 w 266893"/>
              <a:gd name="connsiteY15" fmla="*/ 184150 h 3028950"/>
              <a:gd name="connsiteX16" fmla="*/ 241406 w 266893"/>
              <a:gd name="connsiteY16" fmla="*/ 0 h 3028950"/>
              <a:gd name="connsiteX17" fmla="*/ 241406 w 266893"/>
              <a:gd name="connsiteY17" fmla="*/ 0 h 3028950"/>
              <a:gd name="connsiteX0" fmla="*/ 644434 w 669921"/>
              <a:gd name="connsiteY0" fmla="*/ 3150870 h 3150870"/>
              <a:gd name="connsiteX1" fmla="*/ 403134 w 669921"/>
              <a:gd name="connsiteY1" fmla="*/ 2979420 h 3150870"/>
              <a:gd name="connsiteX2" fmla="*/ 669834 w 669921"/>
              <a:gd name="connsiteY2" fmla="*/ 2782570 h 3150870"/>
              <a:gd name="connsiteX3" fmla="*/ 434884 w 669921"/>
              <a:gd name="connsiteY3" fmla="*/ 2592070 h 3150870"/>
              <a:gd name="connsiteX4" fmla="*/ 650784 w 669921"/>
              <a:gd name="connsiteY4" fmla="*/ 2369820 h 3150870"/>
              <a:gd name="connsiteX5" fmla="*/ 441234 w 669921"/>
              <a:gd name="connsiteY5" fmla="*/ 2211070 h 3150870"/>
              <a:gd name="connsiteX6" fmla="*/ 644434 w 669921"/>
              <a:gd name="connsiteY6" fmla="*/ 2026920 h 3150870"/>
              <a:gd name="connsiteX7" fmla="*/ 434884 w 669921"/>
              <a:gd name="connsiteY7" fmla="*/ 1836420 h 3150870"/>
              <a:gd name="connsiteX8" fmla="*/ 625384 w 669921"/>
              <a:gd name="connsiteY8" fmla="*/ 1633220 h 3150870"/>
              <a:gd name="connsiteX9" fmla="*/ 479334 w 669921"/>
              <a:gd name="connsiteY9" fmla="*/ 1474470 h 3150870"/>
              <a:gd name="connsiteX10" fmla="*/ 657134 w 669921"/>
              <a:gd name="connsiteY10" fmla="*/ 1233170 h 3150870"/>
              <a:gd name="connsiteX11" fmla="*/ 485684 w 669921"/>
              <a:gd name="connsiteY11" fmla="*/ 1074420 h 3150870"/>
              <a:gd name="connsiteX12" fmla="*/ 619034 w 669921"/>
              <a:gd name="connsiteY12" fmla="*/ 883920 h 3150870"/>
              <a:gd name="connsiteX13" fmla="*/ 485684 w 669921"/>
              <a:gd name="connsiteY13" fmla="*/ 674370 h 3150870"/>
              <a:gd name="connsiteX14" fmla="*/ 631734 w 669921"/>
              <a:gd name="connsiteY14" fmla="*/ 477520 h 3150870"/>
              <a:gd name="connsiteX15" fmla="*/ 460284 w 669921"/>
              <a:gd name="connsiteY15" fmla="*/ 306070 h 3150870"/>
              <a:gd name="connsiteX16" fmla="*/ 644434 w 669921"/>
              <a:gd name="connsiteY16" fmla="*/ 121920 h 3150870"/>
              <a:gd name="connsiteX17" fmla="*/ 0 w 669921"/>
              <a:gd name="connsiteY17" fmla="*/ 0 h 3150870"/>
              <a:gd name="connsiteX0" fmla="*/ 2969623 w 3137393"/>
              <a:gd name="connsiteY0" fmla="*/ 3446961 h 3446961"/>
              <a:gd name="connsiteX1" fmla="*/ 2728323 w 3137393"/>
              <a:gd name="connsiteY1" fmla="*/ 3275511 h 3446961"/>
              <a:gd name="connsiteX2" fmla="*/ 2995023 w 3137393"/>
              <a:gd name="connsiteY2" fmla="*/ 3078661 h 3446961"/>
              <a:gd name="connsiteX3" fmla="*/ 2760073 w 3137393"/>
              <a:gd name="connsiteY3" fmla="*/ 2888161 h 3446961"/>
              <a:gd name="connsiteX4" fmla="*/ 2975973 w 3137393"/>
              <a:gd name="connsiteY4" fmla="*/ 2665911 h 3446961"/>
              <a:gd name="connsiteX5" fmla="*/ 2766423 w 3137393"/>
              <a:gd name="connsiteY5" fmla="*/ 2507161 h 3446961"/>
              <a:gd name="connsiteX6" fmla="*/ 2969623 w 3137393"/>
              <a:gd name="connsiteY6" fmla="*/ 2323011 h 3446961"/>
              <a:gd name="connsiteX7" fmla="*/ 2760073 w 3137393"/>
              <a:gd name="connsiteY7" fmla="*/ 2132511 h 3446961"/>
              <a:gd name="connsiteX8" fmla="*/ 2950573 w 3137393"/>
              <a:gd name="connsiteY8" fmla="*/ 1929311 h 3446961"/>
              <a:gd name="connsiteX9" fmla="*/ 2804523 w 3137393"/>
              <a:gd name="connsiteY9" fmla="*/ 1770561 h 3446961"/>
              <a:gd name="connsiteX10" fmla="*/ 2982323 w 3137393"/>
              <a:gd name="connsiteY10" fmla="*/ 1529261 h 3446961"/>
              <a:gd name="connsiteX11" fmla="*/ 2810873 w 3137393"/>
              <a:gd name="connsiteY11" fmla="*/ 1370511 h 3446961"/>
              <a:gd name="connsiteX12" fmla="*/ 2944223 w 3137393"/>
              <a:gd name="connsiteY12" fmla="*/ 1180011 h 3446961"/>
              <a:gd name="connsiteX13" fmla="*/ 2810873 w 3137393"/>
              <a:gd name="connsiteY13" fmla="*/ 970461 h 3446961"/>
              <a:gd name="connsiteX14" fmla="*/ 2956923 w 3137393"/>
              <a:gd name="connsiteY14" fmla="*/ 773611 h 3446961"/>
              <a:gd name="connsiteX15" fmla="*/ 2785473 w 3137393"/>
              <a:gd name="connsiteY15" fmla="*/ 602161 h 3446961"/>
              <a:gd name="connsiteX16" fmla="*/ 2969623 w 3137393"/>
              <a:gd name="connsiteY16" fmla="*/ 418011 h 3446961"/>
              <a:gd name="connsiteX17" fmla="*/ 0 w 3137393"/>
              <a:gd name="connsiteY17" fmla="*/ 0 h 3446961"/>
              <a:gd name="connsiteX0" fmla="*/ 2969623 w 3008793"/>
              <a:gd name="connsiteY0" fmla="*/ 3446961 h 3446961"/>
              <a:gd name="connsiteX1" fmla="*/ 2728323 w 3008793"/>
              <a:gd name="connsiteY1" fmla="*/ 3275511 h 3446961"/>
              <a:gd name="connsiteX2" fmla="*/ 2995023 w 3008793"/>
              <a:gd name="connsiteY2" fmla="*/ 3078661 h 3446961"/>
              <a:gd name="connsiteX3" fmla="*/ 2760073 w 3008793"/>
              <a:gd name="connsiteY3" fmla="*/ 2888161 h 3446961"/>
              <a:gd name="connsiteX4" fmla="*/ 2975973 w 3008793"/>
              <a:gd name="connsiteY4" fmla="*/ 2665911 h 3446961"/>
              <a:gd name="connsiteX5" fmla="*/ 2766423 w 3008793"/>
              <a:gd name="connsiteY5" fmla="*/ 2507161 h 3446961"/>
              <a:gd name="connsiteX6" fmla="*/ 2969623 w 3008793"/>
              <a:gd name="connsiteY6" fmla="*/ 2323011 h 3446961"/>
              <a:gd name="connsiteX7" fmla="*/ 2760073 w 3008793"/>
              <a:gd name="connsiteY7" fmla="*/ 2132511 h 3446961"/>
              <a:gd name="connsiteX8" fmla="*/ 2950573 w 3008793"/>
              <a:gd name="connsiteY8" fmla="*/ 1929311 h 3446961"/>
              <a:gd name="connsiteX9" fmla="*/ 2804523 w 3008793"/>
              <a:gd name="connsiteY9" fmla="*/ 1770561 h 3446961"/>
              <a:gd name="connsiteX10" fmla="*/ 2982323 w 3008793"/>
              <a:gd name="connsiteY10" fmla="*/ 1529261 h 3446961"/>
              <a:gd name="connsiteX11" fmla="*/ 2810873 w 3008793"/>
              <a:gd name="connsiteY11" fmla="*/ 1370511 h 3446961"/>
              <a:gd name="connsiteX12" fmla="*/ 2944223 w 3008793"/>
              <a:gd name="connsiteY12" fmla="*/ 1180011 h 3446961"/>
              <a:gd name="connsiteX13" fmla="*/ 2810873 w 3008793"/>
              <a:gd name="connsiteY13" fmla="*/ 970461 h 3446961"/>
              <a:gd name="connsiteX14" fmla="*/ 2956923 w 3008793"/>
              <a:gd name="connsiteY14" fmla="*/ 773611 h 3446961"/>
              <a:gd name="connsiteX15" fmla="*/ 2785473 w 3008793"/>
              <a:gd name="connsiteY15" fmla="*/ 602161 h 3446961"/>
              <a:gd name="connsiteX16" fmla="*/ 2969623 w 3008793"/>
              <a:gd name="connsiteY16" fmla="*/ 418011 h 3446961"/>
              <a:gd name="connsiteX17" fmla="*/ 0 w 3008793"/>
              <a:gd name="connsiteY17" fmla="*/ 0 h 3446961"/>
              <a:gd name="connsiteX0" fmla="*/ 2969623 w 3007595"/>
              <a:gd name="connsiteY0" fmla="*/ 3446961 h 3446961"/>
              <a:gd name="connsiteX1" fmla="*/ 2728323 w 3007595"/>
              <a:gd name="connsiteY1" fmla="*/ 3275511 h 3446961"/>
              <a:gd name="connsiteX2" fmla="*/ 2995023 w 3007595"/>
              <a:gd name="connsiteY2" fmla="*/ 3078661 h 3446961"/>
              <a:gd name="connsiteX3" fmla="*/ 2760073 w 3007595"/>
              <a:gd name="connsiteY3" fmla="*/ 2888161 h 3446961"/>
              <a:gd name="connsiteX4" fmla="*/ 2975973 w 3007595"/>
              <a:gd name="connsiteY4" fmla="*/ 2665911 h 3446961"/>
              <a:gd name="connsiteX5" fmla="*/ 2766423 w 3007595"/>
              <a:gd name="connsiteY5" fmla="*/ 2507161 h 3446961"/>
              <a:gd name="connsiteX6" fmla="*/ 2969623 w 3007595"/>
              <a:gd name="connsiteY6" fmla="*/ 2323011 h 3446961"/>
              <a:gd name="connsiteX7" fmla="*/ 2760073 w 3007595"/>
              <a:gd name="connsiteY7" fmla="*/ 2132511 h 3446961"/>
              <a:gd name="connsiteX8" fmla="*/ 2950573 w 3007595"/>
              <a:gd name="connsiteY8" fmla="*/ 1929311 h 3446961"/>
              <a:gd name="connsiteX9" fmla="*/ 2804523 w 3007595"/>
              <a:gd name="connsiteY9" fmla="*/ 1770561 h 3446961"/>
              <a:gd name="connsiteX10" fmla="*/ 2982323 w 3007595"/>
              <a:gd name="connsiteY10" fmla="*/ 1529261 h 3446961"/>
              <a:gd name="connsiteX11" fmla="*/ 2810873 w 3007595"/>
              <a:gd name="connsiteY11" fmla="*/ 1370511 h 3446961"/>
              <a:gd name="connsiteX12" fmla="*/ 2944223 w 3007595"/>
              <a:gd name="connsiteY12" fmla="*/ 1180011 h 3446961"/>
              <a:gd name="connsiteX13" fmla="*/ 2810873 w 3007595"/>
              <a:gd name="connsiteY13" fmla="*/ 970461 h 3446961"/>
              <a:gd name="connsiteX14" fmla="*/ 2956923 w 3007595"/>
              <a:gd name="connsiteY14" fmla="*/ 773611 h 3446961"/>
              <a:gd name="connsiteX15" fmla="*/ 2785473 w 3007595"/>
              <a:gd name="connsiteY15" fmla="*/ 602161 h 3446961"/>
              <a:gd name="connsiteX16" fmla="*/ 2969623 w 3007595"/>
              <a:gd name="connsiteY16" fmla="*/ 418011 h 3446961"/>
              <a:gd name="connsiteX17" fmla="*/ 0 w 3007595"/>
              <a:gd name="connsiteY17" fmla="*/ 0 h 3446961"/>
              <a:gd name="connsiteX0" fmla="*/ 3074126 w 3249378"/>
              <a:gd name="connsiteY0" fmla="*/ 3464378 h 3464378"/>
              <a:gd name="connsiteX1" fmla="*/ 2832826 w 3249378"/>
              <a:gd name="connsiteY1" fmla="*/ 3292928 h 3464378"/>
              <a:gd name="connsiteX2" fmla="*/ 3099526 w 3249378"/>
              <a:gd name="connsiteY2" fmla="*/ 3096078 h 3464378"/>
              <a:gd name="connsiteX3" fmla="*/ 2864576 w 3249378"/>
              <a:gd name="connsiteY3" fmla="*/ 2905578 h 3464378"/>
              <a:gd name="connsiteX4" fmla="*/ 3080476 w 3249378"/>
              <a:gd name="connsiteY4" fmla="*/ 2683328 h 3464378"/>
              <a:gd name="connsiteX5" fmla="*/ 2870926 w 3249378"/>
              <a:gd name="connsiteY5" fmla="*/ 2524578 h 3464378"/>
              <a:gd name="connsiteX6" fmla="*/ 3074126 w 3249378"/>
              <a:gd name="connsiteY6" fmla="*/ 2340428 h 3464378"/>
              <a:gd name="connsiteX7" fmla="*/ 2864576 w 3249378"/>
              <a:gd name="connsiteY7" fmla="*/ 2149928 h 3464378"/>
              <a:gd name="connsiteX8" fmla="*/ 3055076 w 3249378"/>
              <a:gd name="connsiteY8" fmla="*/ 1946728 h 3464378"/>
              <a:gd name="connsiteX9" fmla="*/ 2909026 w 3249378"/>
              <a:gd name="connsiteY9" fmla="*/ 1787978 h 3464378"/>
              <a:gd name="connsiteX10" fmla="*/ 3086826 w 3249378"/>
              <a:gd name="connsiteY10" fmla="*/ 1546678 h 3464378"/>
              <a:gd name="connsiteX11" fmla="*/ 2915376 w 3249378"/>
              <a:gd name="connsiteY11" fmla="*/ 1387928 h 3464378"/>
              <a:gd name="connsiteX12" fmla="*/ 3048726 w 3249378"/>
              <a:gd name="connsiteY12" fmla="*/ 1197428 h 3464378"/>
              <a:gd name="connsiteX13" fmla="*/ 2915376 w 3249378"/>
              <a:gd name="connsiteY13" fmla="*/ 987878 h 3464378"/>
              <a:gd name="connsiteX14" fmla="*/ 3061426 w 3249378"/>
              <a:gd name="connsiteY14" fmla="*/ 791028 h 3464378"/>
              <a:gd name="connsiteX15" fmla="*/ 2889976 w 3249378"/>
              <a:gd name="connsiteY15" fmla="*/ 619578 h 3464378"/>
              <a:gd name="connsiteX16" fmla="*/ 3074126 w 3249378"/>
              <a:gd name="connsiteY16" fmla="*/ 435428 h 3464378"/>
              <a:gd name="connsiteX17" fmla="*/ 0 w 3249378"/>
              <a:gd name="connsiteY17" fmla="*/ 0 h 3464378"/>
              <a:gd name="connsiteX0" fmla="*/ 3074126 w 3119793"/>
              <a:gd name="connsiteY0" fmla="*/ 3464378 h 3464378"/>
              <a:gd name="connsiteX1" fmla="*/ 2832826 w 3119793"/>
              <a:gd name="connsiteY1" fmla="*/ 3292928 h 3464378"/>
              <a:gd name="connsiteX2" fmla="*/ 3099526 w 3119793"/>
              <a:gd name="connsiteY2" fmla="*/ 3096078 h 3464378"/>
              <a:gd name="connsiteX3" fmla="*/ 2864576 w 3119793"/>
              <a:gd name="connsiteY3" fmla="*/ 2905578 h 3464378"/>
              <a:gd name="connsiteX4" fmla="*/ 3080476 w 3119793"/>
              <a:gd name="connsiteY4" fmla="*/ 2683328 h 3464378"/>
              <a:gd name="connsiteX5" fmla="*/ 2870926 w 3119793"/>
              <a:gd name="connsiteY5" fmla="*/ 2524578 h 3464378"/>
              <a:gd name="connsiteX6" fmla="*/ 3074126 w 3119793"/>
              <a:gd name="connsiteY6" fmla="*/ 2340428 h 3464378"/>
              <a:gd name="connsiteX7" fmla="*/ 2864576 w 3119793"/>
              <a:gd name="connsiteY7" fmla="*/ 2149928 h 3464378"/>
              <a:gd name="connsiteX8" fmla="*/ 3055076 w 3119793"/>
              <a:gd name="connsiteY8" fmla="*/ 1946728 h 3464378"/>
              <a:gd name="connsiteX9" fmla="*/ 2909026 w 3119793"/>
              <a:gd name="connsiteY9" fmla="*/ 1787978 h 3464378"/>
              <a:gd name="connsiteX10" fmla="*/ 3086826 w 3119793"/>
              <a:gd name="connsiteY10" fmla="*/ 1546678 h 3464378"/>
              <a:gd name="connsiteX11" fmla="*/ 2915376 w 3119793"/>
              <a:gd name="connsiteY11" fmla="*/ 1387928 h 3464378"/>
              <a:gd name="connsiteX12" fmla="*/ 3048726 w 3119793"/>
              <a:gd name="connsiteY12" fmla="*/ 1197428 h 3464378"/>
              <a:gd name="connsiteX13" fmla="*/ 2915376 w 3119793"/>
              <a:gd name="connsiteY13" fmla="*/ 987878 h 3464378"/>
              <a:gd name="connsiteX14" fmla="*/ 3061426 w 3119793"/>
              <a:gd name="connsiteY14" fmla="*/ 791028 h 3464378"/>
              <a:gd name="connsiteX15" fmla="*/ 2889976 w 3119793"/>
              <a:gd name="connsiteY15" fmla="*/ 619578 h 3464378"/>
              <a:gd name="connsiteX16" fmla="*/ 3074126 w 3119793"/>
              <a:gd name="connsiteY16" fmla="*/ 435428 h 3464378"/>
              <a:gd name="connsiteX17" fmla="*/ 0 w 3119793"/>
              <a:gd name="connsiteY17" fmla="*/ 0 h 3464378"/>
              <a:gd name="connsiteX0" fmla="*/ 3074126 w 3119517"/>
              <a:gd name="connsiteY0" fmla="*/ 3464378 h 3464378"/>
              <a:gd name="connsiteX1" fmla="*/ 2832826 w 3119517"/>
              <a:gd name="connsiteY1" fmla="*/ 3292928 h 3464378"/>
              <a:gd name="connsiteX2" fmla="*/ 3099526 w 3119517"/>
              <a:gd name="connsiteY2" fmla="*/ 3096078 h 3464378"/>
              <a:gd name="connsiteX3" fmla="*/ 2864576 w 3119517"/>
              <a:gd name="connsiteY3" fmla="*/ 2905578 h 3464378"/>
              <a:gd name="connsiteX4" fmla="*/ 3080476 w 3119517"/>
              <a:gd name="connsiteY4" fmla="*/ 2683328 h 3464378"/>
              <a:gd name="connsiteX5" fmla="*/ 2870926 w 3119517"/>
              <a:gd name="connsiteY5" fmla="*/ 2524578 h 3464378"/>
              <a:gd name="connsiteX6" fmla="*/ 3074126 w 3119517"/>
              <a:gd name="connsiteY6" fmla="*/ 2340428 h 3464378"/>
              <a:gd name="connsiteX7" fmla="*/ 2864576 w 3119517"/>
              <a:gd name="connsiteY7" fmla="*/ 2149928 h 3464378"/>
              <a:gd name="connsiteX8" fmla="*/ 3055076 w 3119517"/>
              <a:gd name="connsiteY8" fmla="*/ 1946728 h 3464378"/>
              <a:gd name="connsiteX9" fmla="*/ 2909026 w 3119517"/>
              <a:gd name="connsiteY9" fmla="*/ 1787978 h 3464378"/>
              <a:gd name="connsiteX10" fmla="*/ 3086826 w 3119517"/>
              <a:gd name="connsiteY10" fmla="*/ 1546678 h 3464378"/>
              <a:gd name="connsiteX11" fmla="*/ 2915376 w 3119517"/>
              <a:gd name="connsiteY11" fmla="*/ 1387928 h 3464378"/>
              <a:gd name="connsiteX12" fmla="*/ 3048726 w 3119517"/>
              <a:gd name="connsiteY12" fmla="*/ 1197428 h 3464378"/>
              <a:gd name="connsiteX13" fmla="*/ 2915376 w 3119517"/>
              <a:gd name="connsiteY13" fmla="*/ 987878 h 3464378"/>
              <a:gd name="connsiteX14" fmla="*/ 3061426 w 3119517"/>
              <a:gd name="connsiteY14" fmla="*/ 791028 h 3464378"/>
              <a:gd name="connsiteX15" fmla="*/ 2889976 w 3119517"/>
              <a:gd name="connsiteY15" fmla="*/ 619578 h 3464378"/>
              <a:gd name="connsiteX16" fmla="*/ 3074126 w 3119517"/>
              <a:gd name="connsiteY16" fmla="*/ 435428 h 3464378"/>
              <a:gd name="connsiteX17" fmla="*/ 0 w 3119517"/>
              <a:gd name="connsiteY17" fmla="*/ 0 h 3464378"/>
              <a:gd name="connsiteX0" fmla="*/ 2568800 w 2708043"/>
              <a:gd name="connsiteY0" fmla="*/ 3271873 h 3271873"/>
              <a:gd name="connsiteX1" fmla="*/ 2327500 w 2708043"/>
              <a:gd name="connsiteY1" fmla="*/ 3100423 h 3271873"/>
              <a:gd name="connsiteX2" fmla="*/ 2594200 w 2708043"/>
              <a:gd name="connsiteY2" fmla="*/ 2903573 h 3271873"/>
              <a:gd name="connsiteX3" fmla="*/ 2359250 w 2708043"/>
              <a:gd name="connsiteY3" fmla="*/ 2713073 h 3271873"/>
              <a:gd name="connsiteX4" fmla="*/ 2575150 w 2708043"/>
              <a:gd name="connsiteY4" fmla="*/ 2490823 h 3271873"/>
              <a:gd name="connsiteX5" fmla="*/ 2365600 w 2708043"/>
              <a:gd name="connsiteY5" fmla="*/ 2332073 h 3271873"/>
              <a:gd name="connsiteX6" fmla="*/ 2568800 w 2708043"/>
              <a:gd name="connsiteY6" fmla="*/ 2147923 h 3271873"/>
              <a:gd name="connsiteX7" fmla="*/ 2359250 w 2708043"/>
              <a:gd name="connsiteY7" fmla="*/ 1957423 h 3271873"/>
              <a:gd name="connsiteX8" fmla="*/ 2549750 w 2708043"/>
              <a:gd name="connsiteY8" fmla="*/ 1754223 h 3271873"/>
              <a:gd name="connsiteX9" fmla="*/ 2403700 w 2708043"/>
              <a:gd name="connsiteY9" fmla="*/ 1595473 h 3271873"/>
              <a:gd name="connsiteX10" fmla="*/ 2581500 w 2708043"/>
              <a:gd name="connsiteY10" fmla="*/ 1354173 h 3271873"/>
              <a:gd name="connsiteX11" fmla="*/ 2410050 w 2708043"/>
              <a:gd name="connsiteY11" fmla="*/ 1195423 h 3271873"/>
              <a:gd name="connsiteX12" fmla="*/ 2543400 w 2708043"/>
              <a:gd name="connsiteY12" fmla="*/ 1004923 h 3271873"/>
              <a:gd name="connsiteX13" fmla="*/ 2410050 w 2708043"/>
              <a:gd name="connsiteY13" fmla="*/ 795373 h 3271873"/>
              <a:gd name="connsiteX14" fmla="*/ 2556100 w 2708043"/>
              <a:gd name="connsiteY14" fmla="*/ 598523 h 3271873"/>
              <a:gd name="connsiteX15" fmla="*/ 2384650 w 2708043"/>
              <a:gd name="connsiteY15" fmla="*/ 427073 h 3271873"/>
              <a:gd name="connsiteX16" fmla="*/ 2568800 w 2708043"/>
              <a:gd name="connsiteY16" fmla="*/ 242923 h 3271873"/>
              <a:gd name="connsiteX17" fmla="*/ 0 w 2708043"/>
              <a:gd name="connsiteY17" fmla="*/ 0 h 3271873"/>
              <a:gd name="connsiteX0" fmla="*/ 2568800 w 2718435"/>
              <a:gd name="connsiteY0" fmla="*/ 3307267 h 3307267"/>
              <a:gd name="connsiteX1" fmla="*/ 2327500 w 2718435"/>
              <a:gd name="connsiteY1" fmla="*/ 3135817 h 3307267"/>
              <a:gd name="connsiteX2" fmla="*/ 2594200 w 2718435"/>
              <a:gd name="connsiteY2" fmla="*/ 2938967 h 3307267"/>
              <a:gd name="connsiteX3" fmla="*/ 2359250 w 2718435"/>
              <a:gd name="connsiteY3" fmla="*/ 2748467 h 3307267"/>
              <a:gd name="connsiteX4" fmla="*/ 2575150 w 2718435"/>
              <a:gd name="connsiteY4" fmla="*/ 2526217 h 3307267"/>
              <a:gd name="connsiteX5" fmla="*/ 2365600 w 2718435"/>
              <a:gd name="connsiteY5" fmla="*/ 2367467 h 3307267"/>
              <a:gd name="connsiteX6" fmla="*/ 2568800 w 2718435"/>
              <a:gd name="connsiteY6" fmla="*/ 2183317 h 3307267"/>
              <a:gd name="connsiteX7" fmla="*/ 2359250 w 2718435"/>
              <a:gd name="connsiteY7" fmla="*/ 1992817 h 3307267"/>
              <a:gd name="connsiteX8" fmla="*/ 2549750 w 2718435"/>
              <a:gd name="connsiteY8" fmla="*/ 1789617 h 3307267"/>
              <a:gd name="connsiteX9" fmla="*/ 2403700 w 2718435"/>
              <a:gd name="connsiteY9" fmla="*/ 1630867 h 3307267"/>
              <a:gd name="connsiteX10" fmla="*/ 2581500 w 2718435"/>
              <a:gd name="connsiteY10" fmla="*/ 1389567 h 3307267"/>
              <a:gd name="connsiteX11" fmla="*/ 2410050 w 2718435"/>
              <a:gd name="connsiteY11" fmla="*/ 1230817 h 3307267"/>
              <a:gd name="connsiteX12" fmla="*/ 2543400 w 2718435"/>
              <a:gd name="connsiteY12" fmla="*/ 1040317 h 3307267"/>
              <a:gd name="connsiteX13" fmla="*/ 2410050 w 2718435"/>
              <a:gd name="connsiteY13" fmla="*/ 830767 h 3307267"/>
              <a:gd name="connsiteX14" fmla="*/ 2556100 w 2718435"/>
              <a:gd name="connsiteY14" fmla="*/ 633917 h 3307267"/>
              <a:gd name="connsiteX15" fmla="*/ 2384650 w 2718435"/>
              <a:gd name="connsiteY15" fmla="*/ 462467 h 3307267"/>
              <a:gd name="connsiteX16" fmla="*/ 2580832 w 2718435"/>
              <a:gd name="connsiteY16" fmla="*/ 13622 h 3307267"/>
              <a:gd name="connsiteX17" fmla="*/ 0 w 2718435"/>
              <a:gd name="connsiteY17" fmla="*/ 35394 h 3307267"/>
              <a:gd name="connsiteX0" fmla="*/ 2568800 w 2718435"/>
              <a:gd name="connsiteY0" fmla="*/ 3320351 h 3320351"/>
              <a:gd name="connsiteX1" fmla="*/ 2327500 w 2718435"/>
              <a:gd name="connsiteY1" fmla="*/ 3148901 h 3320351"/>
              <a:gd name="connsiteX2" fmla="*/ 2594200 w 2718435"/>
              <a:gd name="connsiteY2" fmla="*/ 2952051 h 3320351"/>
              <a:gd name="connsiteX3" fmla="*/ 2359250 w 2718435"/>
              <a:gd name="connsiteY3" fmla="*/ 2761551 h 3320351"/>
              <a:gd name="connsiteX4" fmla="*/ 2575150 w 2718435"/>
              <a:gd name="connsiteY4" fmla="*/ 2539301 h 3320351"/>
              <a:gd name="connsiteX5" fmla="*/ 2365600 w 2718435"/>
              <a:gd name="connsiteY5" fmla="*/ 2380551 h 3320351"/>
              <a:gd name="connsiteX6" fmla="*/ 2568800 w 2718435"/>
              <a:gd name="connsiteY6" fmla="*/ 2196401 h 3320351"/>
              <a:gd name="connsiteX7" fmla="*/ 2359250 w 2718435"/>
              <a:gd name="connsiteY7" fmla="*/ 2005901 h 3320351"/>
              <a:gd name="connsiteX8" fmla="*/ 2549750 w 2718435"/>
              <a:gd name="connsiteY8" fmla="*/ 1802701 h 3320351"/>
              <a:gd name="connsiteX9" fmla="*/ 2403700 w 2718435"/>
              <a:gd name="connsiteY9" fmla="*/ 1643951 h 3320351"/>
              <a:gd name="connsiteX10" fmla="*/ 2581500 w 2718435"/>
              <a:gd name="connsiteY10" fmla="*/ 1402651 h 3320351"/>
              <a:gd name="connsiteX11" fmla="*/ 2410050 w 2718435"/>
              <a:gd name="connsiteY11" fmla="*/ 1243901 h 3320351"/>
              <a:gd name="connsiteX12" fmla="*/ 2543400 w 2718435"/>
              <a:gd name="connsiteY12" fmla="*/ 1053401 h 3320351"/>
              <a:gd name="connsiteX13" fmla="*/ 2410050 w 2718435"/>
              <a:gd name="connsiteY13" fmla="*/ 843851 h 3320351"/>
              <a:gd name="connsiteX14" fmla="*/ 2556100 w 2718435"/>
              <a:gd name="connsiteY14" fmla="*/ 647001 h 3320351"/>
              <a:gd name="connsiteX15" fmla="*/ 2384650 w 2718435"/>
              <a:gd name="connsiteY15" fmla="*/ 475551 h 3320351"/>
              <a:gd name="connsiteX16" fmla="*/ 2580832 w 2718435"/>
              <a:gd name="connsiteY16" fmla="*/ 26706 h 3320351"/>
              <a:gd name="connsiteX17" fmla="*/ 0 w 2718435"/>
              <a:gd name="connsiteY17" fmla="*/ 48478 h 332035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594287"/>
              <a:gd name="connsiteY0" fmla="*/ 3301681 h 3301681"/>
              <a:gd name="connsiteX1" fmla="*/ 2327500 w 2594287"/>
              <a:gd name="connsiteY1" fmla="*/ 3130231 h 3301681"/>
              <a:gd name="connsiteX2" fmla="*/ 2594200 w 2594287"/>
              <a:gd name="connsiteY2" fmla="*/ 2933381 h 3301681"/>
              <a:gd name="connsiteX3" fmla="*/ 2359250 w 2594287"/>
              <a:gd name="connsiteY3" fmla="*/ 2742881 h 3301681"/>
              <a:gd name="connsiteX4" fmla="*/ 2575150 w 2594287"/>
              <a:gd name="connsiteY4" fmla="*/ 2520631 h 3301681"/>
              <a:gd name="connsiteX5" fmla="*/ 2365600 w 2594287"/>
              <a:gd name="connsiteY5" fmla="*/ 2361881 h 3301681"/>
              <a:gd name="connsiteX6" fmla="*/ 2568800 w 2594287"/>
              <a:gd name="connsiteY6" fmla="*/ 2177731 h 3301681"/>
              <a:gd name="connsiteX7" fmla="*/ 2359250 w 2594287"/>
              <a:gd name="connsiteY7" fmla="*/ 1987231 h 3301681"/>
              <a:gd name="connsiteX8" fmla="*/ 2549750 w 2594287"/>
              <a:gd name="connsiteY8" fmla="*/ 1784031 h 3301681"/>
              <a:gd name="connsiteX9" fmla="*/ 2403700 w 2594287"/>
              <a:gd name="connsiteY9" fmla="*/ 1625281 h 3301681"/>
              <a:gd name="connsiteX10" fmla="*/ 2581500 w 2594287"/>
              <a:gd name="connsiteY10" fmla="*/ 1383981 h 3301681"/>
              <a:gd name="connsiteX11" fmla="*/ 2410050 w 2594287"/>
              <a:gd name="connsiteY11" fmla="*/ 1225231 h 3301681"/>
              <a:gd name="connsiteX12" fmla="*/ 2543400 w 2594287"/>
              <a:gd name="connsiteY12" fmla="*/ 1034731 h 3301681"/>
              <a:gd name="connsiteX13" fmla="*/ 2410050 w 2594287"/>
              <a:gd name="connsiteY13" fmla="*/ 825181 h 3301681"/>
              <a:gd name="connsiteX14" fmla="*/ 2556100 w 2594287"/>
              <a:gd name="connsiteY14" fmla="*/ 628331 h 3301681"/>
              <a:gd name="connsiteX15" fmla="*/ 2384650 w 2594287"/>
              <a:gd name="connsiteY15" fmla="*/ 456881 h 3301681"/>
              <a:gd name="connsiteX16" fmla="*/ 2580832 w 2594287"/>
              <a:gd name="connsiteY16" fmla="*/ 8036 h 3301681"/>
              <a:gd name="connsiteX17" fmla="*/ 0 w 2594287"/>
              <a:gd name="connsiteY17" fmla="*/ 29808 h 3301681"/>
              <a:gd name="connsiteX0" fmla="*/ 2568800 w 2594287"/>
              <a:gd name="connsiteY0" fmla="*/ 3278285 h 3278285"/>
              <a:gd name="connsiteX1" fmla="*/ 2327500 w 2594287"/>
              <a:gd name="connsiteY1" fmla="*/ 3106835 h 3278285"/>
              <a:gd name="connsiteX2" fmla="*/ 2594200 w 2594287"/>
              <a:gd name="connsiteY2" fmla="*/ 2909985 h 3278285"/>
              <a:gd name="connsiteX3" fmla="*/ 2359250 w 2594287"/>
              <a:gd name="connsiteY3" fmla="*/ 2719485 h 3278285"/>
              <a:gd name="connsiteX4" fmla="*/ 2575150 w 2594287"/>
              <a:gd name="connsiteY4" fmla="*/ 2497235 h 3278285"/>
              <a:gd name="connsiteX5" fmla="*/ 2365600 w 2594287"/>
              <a:gd name="connsiteY5" fmla="*/ 2338485 h 3278285"/>
              <a:gd name="connsiteX6" fmla="*/ 2568800 w 2594287"/>
              <a:gd name="connsiteY6" fmla="*/ 2154335 h 3278285"/>
              <a:gd name="connsiteX7" fmla="*/ 2359250 w 2594287"/>
              <a:gd name="connsiteY7" fmla="*/ 1963835 h 3278285"/>
              <a:gd name="connsiteX8" fmla="*/ 2549750 w 2594287"/>
              <a:gd name="connsiteY8" fmla="*/ 1760635 h 3278285"/>
              <a:gd name="connsiteX9" fmla="*/ 2403700 w 2594287"/>
              <a:gd name="connsiteY9" fmla="*/ 1601885 h 3278285"/>
              <a:gd name="connsiteX10" fmla="*/ 2581500 w 2594287"/>
              <a:gd name="connsiteY10" fmla="*/ 1360585 h 3278285"/>
              <a:gd name="connsiteX11" fmla="*/ 2410050 w 2594287"/>
              <a:gd name="connsiteY11" fmla="*/ 1201835 h 3278285"/>
              <a:gd name="connsiteX12" fmla="*/ 2543400 w 2594287"/>
              <a:gd name="connsiteY12" fmla="*/ 1011335 h 3278285"/>
              <a:gd name="connsiteX13" fmla="*/ 2410050 w 2594287"/>
              <a:gd name="connsiteY13" fmla="*/ 801785 h 3278285"/>
              <a:gd name="connsiteX14" fmla="*/ 2556100 w 2594287"/>
              <a:gd name="connsiteY14" fmla="*/ 604935 h 3278285"/>
              <a:gd name="connsiteX15" fmla="*/ 2384650 w 2594287"/>
              <a:gd name="connsiteY15" fmla="*/ 433485 h 3278285"/>
              <a:gd name="connsiteX16" fmla="*/ 2558709 w 2594287"/>
              <a:gd name="connsiteY16" fmla="*/ 14137 h 3278285"/>
              <a:gd name="connsiteX17" fmla="*/ 0 w 2594287"/>
              <a:gd name="connsiteY17" fmla="*/ 6412 h 3278285"/>
              <a:gd name="connsiteX0" fmla="*/ 2568800 w 2594287"/>
              <a:gd name="connsiteY0" fmla="*/ 3287952 h 3287952"/>
              <a:gd name="connsiteX1" fmla="*/ 2327500 w 2594287"/>
              <a:gd name="connsiteY1" fmla="*/ 3116502 h 3287952"/>
              <a:gd name="connsiteX2" fmla="*/ 2594200 w 2594287"/>
              <a:gd name="connsiteY2" fmla="*/ 2919652 h 3287952"/>
              <a:gd name="connsiteX3" fmla="*/ 2359250 w 2594287"/>
              <a:gd name="connsiteY3" fmla="*/ 2729152 h 3287952"/>
              <a:gd name="connsiteX4" fmla="*/ 2575150 w 2594287"/>
              <a:gd name="connsiteY4" fmla="*/ 2506902 h 3287952"/>
              <a:gd name="connsiteX5" fmla="*/ 2365600 w 2594287"/>
              <a:gd name="connsiteY5" fmla="*/ 2348152 h 3287952"/>
              <a:gd name="connsiteX6" fmla="*/ 2568800 w 2594287"/>
              <a:gd name="connsiteY6" fmla="*/ 2164002 h 3287952"/>
              <a:gd name="connsiteX7" fmla="*/ 2359250 w 2594287"/>
              <a:gd name="connsiteY7" fmla="*/ 1973502 h 3287952"/>
              <a:gd name="connsiteX8" fmla="*/ 2549750 w 2594287"/>
              <a:gd name="connsiteY8" fmla="*/ 1770302 h 3287952"/>
              <a:gd name="connsiteX9" fmla="*/ 2403700 w 2594287"/>
              <a:gd name="connsiteY9" fmla="*/ 1611552 h 3287952"/>
              <a:gd name="connsiteX10" fmla="*/ 2581500 w 2594287"/>
              <a:gd name="connsiteY10" fmla="*/ 1370252 h 3287952"/>
              <a:gd name="connsiteX11" fmla="*/ 2410050 w 2594287"/>
              <a:gd name="connsiteY11" fmla="*/ 1211502 h 3287952"/>
              <a:gd name="connsiteX12" fmla="*/ 2543400 w 2594287"/>
              <a:gd name="connsiteY12" fmla="*/ 1021002 h 3287952"/>
              <a:gd name="connsiteX13" fmla="*/ 2410050 w 2594287"/>
              <a:gd name="connsiteY13" fmla="*/ 811452 h 3287952"/>
              <a:gd name="connsiteX14" fmla="*/ 2556100 w 2594287"/>
              <a:gd name="connsiteY14" fmla="*/ 614602 h 3287952"/>
              <a:gd name="connsiteX15" fmla="*/ 2384650 w 2594287"/>
              <a:gd name="connsiteY15" fmla="*/ 443152 h 3287952"/>
              <a:gd name="connsiteX16" fmla="*/ 2558709 w 2594287"/>
              <a:gd name="connsiteY16" fmla="*/ 23804 h 3287952"/>
              <a:gd name="connsiteX17" fmla="*/ 0 w 2594287"/>
              <a:gd name="connsiteY17" fmla="*/ 16079 h 3287952"/>
              <a:gd name="connsiteX0" fmla="*/ 2568800 w 2598166"/>
              <a:gd name="connsiteY0" fmla="*/ 3271873 h 3271873"/>
              <a:gd name="connsiteX1" fmla="*/ 2327500 w 2598166"/>
              <a:gd name="connsiteY1" fmla="*/ 3100423 h 3271873"/>
              <a:gd name="connsiteX2" fmla="*/ 2594200 w 2598166"/>
              <a:gd name="connsiteY2" fmla="*/ 2903573 h 3271873"/>
              <a:gd name="connsiteX3" fmla="*/ 2359250 w 2598166"/>
              <a:gd name="connsiteY3" fmla="*/ 2713073 h 3271873"/>
              <a:gd name="connsiteX4" fmla="*/ 2575150 w 2598166"/>
              <a:gd name="connsiteY4" fmla="*/ 2490823 h 3271873"/>
              <a:gd name="connsiteX5" fmla="*/ 2365600 w 2598166"/>
              <a:gd name="connsiteY5" fmla="*/ 2332073 h 3271873"/>
              <a:gd name="connsiteX6" fmla="*/ 2568800 w 2598166"/>
              <a:gd name="connsiteY6" fmla="*/ 2147923 h 3271873"/>
              <a:gd name="connsiteX7" fmla="*/ 2359250 w 2598166"/>
              <a:gd name="connsiteY7" fmla="*/ 1957423 h 3271873"/>
              <a:gd name="connsiteX8" fmla="*/ 2549750 w 2598166"/>
              <a:gd name="connsiteY8" fmla="*/ 1754223 h 3271873"/>
              <a:gd name="connsiteX9" fmla="*/ 2403700 w 2598166"/>
              <a:gd name="connsiteY9" fmla="*/ 1595473 h 3271873"/>
              <a:gd name="connsiteX10" fmla="*/ 2581500 w 2598166"/>
              <a:gd name="connsiteY10" fmla="*/ 1354173 h 3271873"/>
              <a:gd name="connsiteX11" fmla="*/ 2410050 w 2598166"/>
              <a:gd name="connsiteY11" fmla="*/ 1195423 h 3271873"/>
              <a:gd name="connsiteX12" fmla="*/ 2543400 w 2598166"/>
              <a:gd name="connsiteY12" fmla="*/ 1004923 h 3271873"/>
              <a:gd name="connsiteX13" fmla="*/ 2410050 w 2598166"/>
              <a:gd name="connsiteY13" fmla="*/ 795373 h 3271873"/>
              <a:gd name="connsiteX14" fmla="*/ 2556100 w 2598166"/>
              <a:gd name="connsiteY14" fmla="*/ 598523 h 3271873"/>
              <a:gd name="connsiteX15" fmla="*/ 2384650 w 2598166"/>
              <a:gd name="connsiteY15" fmla="*/ 427073 h 3271873"/>
              <a:gd name="connsiteX16" fmla="*/ 2588206 w 2598166"/>
              <a:gd name="connsiteY16" fmla="*/ 125712 h 3271873"/>
              <a:gd name="connsiteX17" fmla="*/ 0 w 2598166"/>
              <a:gd name="connsiteY17" fmla="*/ 0 h 3271873"/>
              <a:gd name="connsiteX0" fmla="*/ 2568800 w 2598166"/>
              <a:gd name="connsiteY0" fmla="*/ 3299063 h 3299063"/>
              <a:gd name="connsiteX1" fmla="*/ 2327500 w 2598166"/>
              <a:gd name="connsiteY1" fmla="*/ 3127613 h 3299063"/>
              <a:gd name="connsiteX2" fmla="*/ 2594200 w 2598166"/>
              <a:gd name="connsiteY2" fmla="*/ 2930763 h 3299063"/>
              <a:gd name="connsiteX3" fmla="*/ 2359250 w 2598166"/>
              <a:gd name="connsiteY3" fmla="*/ 2740263 h 3299063"/>
              <a:gd name="connsiteX4" fmla="*/ 2575150 w 2598166"/>
              <a:gd name="connsiteY4" fmla="*/ 2518013 h 3299063"/>
              <a:gd name="connsiteX5" fmla="*/ 2365600 w 2598166"/>
              <a:gd name="connsiteY5" fmla="*/ 2359263 h 3299063"/>
              <a:gd name="connsiteX6" fmla="*/ 2568800 w 2598166"/>
              <a:gd name="connsiteY6" fmla="*/ 2175113 h 3299063"/>
              <a:gd name="connsiteX7" fmla="*/ 2359250 w 2598166"/>
              <a:gd name="connsiteY7" fmla="*/ 1984613 h 3299063"/>
              <a:gd name="connsiteX8" fmla="*/ 2549750 w 2598166"/>
              <a:gd name="connsiteY8" fmla="*/ 1781413 h 3299063"/>
              <a:gd name="connsiteX9" fmla="*/ 2403700 w 2598166"/>
              <a:gd name="connsiteY9" fmla="*/ 1622663 h 3299063"/>
              <a:gd name="connsiteX10" fmla="*/ 2581500 w 2598166"/>
              <a:gd name="connsiteY10" fmla="*/ 1381363 h 3299063"/>
              <a:gd name="connsiteX11" fmla="*/ 2410050 w 2598166"/>
              <a:gd name="connsiteY11" fmla="*/ 1222613 h 3299063"/>
              <a:gd name="connsiteX12" fmla="*/ 2543400 w 2598166"/>
              <a:gd name="connsiteY12" fmla="*/ 1032113 h 3299063"/>
              <a:gd name="connsiteX13" fmla="*/ 2410050 w 2598166"/>
              <a:gd name="connsiteY13" fmla="*/ 822563 h 3299063"/>
              <a:gd name="connsiteX14" fmla="*/ 2556100 w 2598166"/>
              <a:gd name="connsiteY14" fmla="*/ 625713 h 3299063"/>
              <a:gd name="connsiteX15" fmla="*/ 2384650 w 2598166"/>
              <a:gd name="connsiteY15" fmla="*/ 454263 h 3299063"/>
              <a:gd name="connsiteX16" fmla="*/ 2588206 w 2598166"/>
              <a:gd name="connsiteY16" fmla="*/ 152902 h 3299063"/>
              <a:gd name="connsiteX17" fmla="*/ 0 w 2598166"/>
              <a:gd name="connsiteY17" fmla="*/ 27190 h 3299063"/>
              <a:gd name="connsiteX0" fmla="*/ 2568800 w 2612527"/>
              <a:gd name="connsiteY0" fmla="*/ 3337218 h 3337218"/>
              <a:gd name="connsiteX1" fmla="*/ 2327500 w 2612527"/>
              <a:gd name="connsiteY1" fmla="*/ 3165768 h 3337218"/>
              <a:gd name="connsiteX2" fmla="*/ 2594200 w 2612527"/>
              <a:gd name="connsiteY2" fmla="*/ 2968918 h 3337218"/>
              <a:gd name="connsiteX3" fmla="*/ 2359250 w 2612527"/>
              <a:gd name="connsiteY3" fmla="*/ 2778418 h 3337218"/>
              <a:gd name="connsiteX4" fmla="*/ 2575150 w 2612527"/>
              <a:gd name="connsiteY4" fmla="*/ 2556168 h 3337218"/>
              <a:gd name="connsiteX5" fmla="*/ 2365600 w 2612527"/>
              <a:gd name="connsiteY5" fmla="*/ 2397418 h 3337218"/>
              <a:gd name="connsiteX6" fmla="*/ 2568800 w 2612527"/>
              <a:gd name="connsiteY6" fmla="*/ 2213268 h 3337218"/>
              <a:gd name="connsiteX7" fmla="*/ 2359250 w 2612527"/>
              <a:gd name="connsiteY7" fmla="*/ 2022768 h 3337218"/>
              <a:gd name="connsiteX8" fmla="*/ 2549750 w 2612527"/>
              <a:gd name="connsiteY8" fmla="*/ 1819568 h 3337218"/>
              <a:gd name="connsiteX9" fmla="*/ 2403700 w 2612527"/>
              <a:gd name="connsiteY9" fmla="*/ 1660818 h 3337218"/>
              <a:gd name="connsiteX10" fmla="*/ 2581500 w 2612527"/>
              <a:gd name="connsiteY10" fmla="*/ 1419518 h 3337218"/>
              <a:gd name="connsiteX11" fmla="*/ 2410050 w 2612527"/>
              <a:gd name="connsiteY11" fmla="*/ 1260768 h 3337218"/>
              <a:gd name="connsiteX12" fmla="*/ 2543400 w 2612527"/>
              <a:gd name="connsiteY12" fmla="*/ 1070268 h 3337218"/>
              <a:gd name="connsiteX13" fmla="*/ 2410050 w 2612527"/>
              <a:gd name="connsiteY13" fmla="*/ 860718 h 3337218"/>
              <a:gd name="connsiteX14" fmla="*/ 2556100 w 2612527"/>
              <a:gd name="connsiteY14" fmla="*/ 663868 h 3337218"/>
              <a:gd name="connsiteX15" fmla="*/ 2384650 w 2612527"/>
              <a:gd name="connsiteY15" fmla="*/ 492418 h 3337218"/>
              <a:gd name="connsiteX16" fmla="*/ 2602955 w 2612527"/>
              <a:gd name="connsiteY16" fmla="*/ 124689 h 3337218"/>
              <a:gd name="connsiteX17" fmla="*/ 0 w 2612527"/>
              <a:gd name="connsiteY17" fmla="*/ 65345 h 3337218"/>
              <a:gd name="connsiteX0" fmla="*/ 2568800 w 2612527"/>
              <a:gd name="connsiteY0" fmla="*/ 3311971 h 3311971"/>
              <a:gd name="connsiteX1" fmla="*/ 2327500 w 2612527"/>
              <a:gd name="connsiteY1" fmla="*/ 3140521 h 3311971"/>
              <a:gd name="connsiteX2" fmla="*/ 2594200 w 2612527"/>
              <a:gd name="connsiteY2" fmla="*/ 2943671 h 3311971"/>
              <a:gd name="connsiteX3" fmla="*/ 2359250 w 2612527"/>
              <a:gd name="connsiteY3" fmla="*/ 2753171 h 3311971"/>
              <a:gd name="connsiteX4" fmla="*/ 2575150 w 2612527"/>
              <a:gd name="connsiteY4" fmla="*/ 2530921 h 3311971"/>
              <a:gd name="connsiteX5" fmla="*/ 2365600 w 2612527"/>
              <a:gd name="connsiteY5" fmla="*/ 2372171 h 3311971"/>
              <a:gd name="connsiteX6" fmla="*/ 2568800 w 2612527"/>
              <a:gd name="connsiteY6" fmla="*/ 2188021 h 3311971"/>
              <a:gd name="connsiteX7" fmla="*/ 2359250 w 2612527"/>
              <a:gd name="connsiteY7" fmla="*/ 1997521 h 3311971"/>
              <a:gd name="connsiteX8" fmla="*/ 2549750 w 2612527"/>
              <a:gd name="connsiteY8" fmla="*/ 1794321 h 3311971"/>
              <a:gd name="connsiteX9" fmla="*/ 2403700 w 2612527"/>
              <a:gd name="connsiteY9" fmla="*/ 1635571 h 3311971"/>
              <a:gd name="connsiteX10" fmla="*/ 2581500 w 2612527"/>
              <a:gd name="connsiteY10" fmla="*/ 1394271 h 3311971"/>
              <a:gd name="connsiteX11" fmla="*/ 2410050 w 2612527"/>
              <a:gd name="connsiteY11" fmla="*/ 1235521 h 3311971"/>
              <a:gd name="connsiteX12" fmla="*/ 2543400 w 2612527"/>
              <a:gd name="connsiteY12" fmla="*/ 1045021 h 3311971"/>
              <a:gd name="connsiteX13" fmla="*/ 2410050 w 2612527"/>
              <a:gd name="connsiteY13" fmla="*/ 835471 h 3311971"/>
              <a:gd name="connsiteX14" fmla="*/ 2556100 w 2612527"/>
              <a:gd name="connsiteY14" fmla="*/ 638621 h 3311971"/>
              <a:gd name="connsiteX15" fmla="*/ 2384650 w 2612527"/>
              <a:gd name="connsiteY15" fmla="*/ 467171 h 3311971"/>
              <a:gd name="connsiteX16" fmla="*/ 2602955 w 2612527"/>
              <a:gd name="connsiteY16" fmla="*/ 99442 h 3311971"/>
              <a:gd name="connsiteX17" fmla="*/ 0 w 2612527"/>
              <a:gd name="connsiteY17" fmla="*/ 40098 h 3311971"/>
              <a:gd name="connsiteX0" fmla="*/ 2568800 w 2612527"/>
              <a:gd name="connsiteY0" fmla="*/ 3287982 h 3287982"/>
              <a:gd name="connsiteX1" fmla="*/ 2327500 w 2612527"/>
              <a:gd name="connsiteY1" fmla="*/ 3116532 h 3287982"/>
              <a:gd name="connsiteX2" fmla="*/ 2594200 w 2612527"/>
              <a:gd name="connsiteY2" fmla="*/ 2919682 h 3287982"/>
              <a:gd name="connsiteX3" fmla="*/ 2359250 w 2612527"/>
              <a:gd name="connsiteY3" fmla="*/ 2729182 h 3287982"/>
              <a:gd name="connsiteX4" fmla="*/ 2575150 w 2612527"/>
              <a:gd name="connsiteY4" fmla="*/ 2506932 h 3287982"/>
              <a:gd name="connsiteX5" fmla="*/ 2365600 w 2612527"/>
              <a:gd name="connsiteY5" fmla="*/ 2348182 h 3287982"/>
              <a:gd name="connsiteX6" fmla="*/ 2568800 w 2612527"/>
              <a:gd name="connsiteY6" fmla="*/ 2164032 h 3287982"/>
              <a:gd name="connsiteX7" fmla="*/ 2359250 w 2612527"/>
              <a:gd name="connsiteY7" fmla="*/ 1973532 h 3287982"/>
              <a:gd name="connsiteX8" fmla="*/ 2549750 w 2612527"/>
              <a:gd name="connsiteY8" fmla="*/ 1770332 h 3287982"/>
              <a:gd name="connsiteX9" fmla="*/ 2403700 w 2612527"/>
              <a:gd name="connsiteY9" fmla="*/ 1611582 h 3287982"/>
              <a:gd name="connsiteX10" fmla="*/ 2581500 w 2612527"/>
              <a:gd name="connsiteY10" fmla="*/ 1370282 h 3287982"/>
              <a:gd name="connsiteX11" fmla="*/ 2410050 w 2612527"/>
              <a:gd name="connsiteY11" fmla="*/ 1211532 h 3287982"/>
              <a:gd name="connsiteX12" fmla="*/ 2543400 w 2612527"/>
              <a:gd name="connsiteY12" fmla="*/ 1021032 h 3287982"/>
              <a:gd name="connsiteX13" fmla="*/ 2410050 w 2612527"/>
              <a:gd name="connsiteY13" fmla="*/ 811482 h 3287982"/>
              <a:gd name="connsiteX14" fmla="*/ 2556100 w 2612527"/>
              <a:gd name="connsiteY14" fmla="*/ 614632 h 3287982"/>
              <a:gd name="connsiteX15" fmla="*/ 2384650 w 2612527"/>
              <a:gd name="connsiteY15" fmla="*/ 443182 h 3287982"/>
              <a:gd name="connsiteX16" fmla="*/ 2602955 w 2612527"/>
              <a:gd name="connsiteY16" fmla="*/ 75453 h 3287982"/>
              <a:gd name="connsiteX17" fmla="*/ 0 w 2612527"/>
              <a:gd name="connsiteY17" fmla="*/ 16109 h 3287982"/>
              <a:gd name="connsiteX0" fmla="*/ 2568800 w 2612527"/>
              <a:gd name="connsiteY0" fmla="*/ 3275423 h 3275423"/>
              <a:gd name="connsiteX1" fmla="*/ 2327500 w 2612527"/>
              <a:gd name="connsiteY1" fmla="*/ 3103973 h 3275423"/>
              <a:gd name="connsiteX2" fmla="*/ 2594200 w 2612527"/>
              <a:gd name="connsiteY2" fmla="*/ 2907123 h 3275423"/>
              <a:gd name="connsiteX3" fmla="*/ 2359250 w 2612527"/>
              <a:gd name="connsiteY3" fmla="*/ 2716623 h 3275423"/>
              <a:gd name="connsiteX4" fmla="*/ 2575150 w 2612527"/>
              <a:gd name="connsiteY4" fmla="*/ 2494373 h 3275423"/>
              <a:gd name="connsiteX5" fmla="*/ 2365600 w 2612527"/>
              <a:gd name="connsiteY5" fmla="*/ 2335623 h 3275423"/>
              <a:gd name="connsiteX6" fmla="*/ 2568800 w 2612527"/>
              <a:gd name="connsiteY6" fmla="*/ 2151473 h 3275423"/>
              <a:gd name="connsiteX7" fmla="*/ 2359250 w 2612527"/>
              <a:gd name="connsiteY7" fmla="*/ 1960973 h 3275423"/>
              <a:gd name="connsiteX8" fmla="*/ 2549750 w 2612527"/>
              <a:gd name="connsiteY8" fmla="*/ 1757773 h 3275423"/>
              <a:gd name="connsiteX9" fmla="*/ 2403700 w 2612527"/>
              <a:gd name="connsiteY9" fmla="*/ 1599023 h 3275423"/>
              <a:gd name="connsiteX10" fmla="*/ 2581500 w 2612527"/>
              <a:gd name="connsiteY10" fmla="*/ 1357723 h 3275423"/>
              <a:gd name="connsiteX11" fmla="*/ 2410050 w 2612527"/>
              <a:gd name="connsiteY11" fmla="*/ 1198973 h 3275423"/>
              <a:gd name="connsiteX12" fmla="*/ 2543400 w 2612527"/>
              <a:gd name="connsiteY12" fmla="*/ 1008473 h 3275423"/>
              <a:gd name="connsiteX13" fmla="*/ 2410050 w 2612527"/>
              <a:gd name="connsiteY13" fmla="*/ 798923 h 3275423"/>
              <a:gd name="connsiteX14" fmla="*/ 2556100 w 2612527"/>
              <a:gd name="connsiteY14" fmla="*/ 602073 h 3275423"/>
              <a:gd name="connsiteX15" fmla="*/ 2384650 w 2612527"/>
              <a:gd name="connsiteY15" fmla="*/ 430623 h 3275423"/>
              <a:gd name="connsiteX16" fmla="*/ 2602955 w 2612527"/>
              <a:gd name="connsiteY16" fmla="*/ 62894 h 3275423"/>
              <a:gd name="connsiteX17" fmla="*/ 0 w 2612527"/>
              <a:gd name="connsiteY17" fmla="*/ 3550 h 3275423"/>
              <a:gd name="connsiteX0" fmla="*/ 2568800 w 2605343"/>
              <a:gd name="connsiteY0" fmla="*/ 3285355 h 3285355"/>
              <a:gd name="connsiteX1" fmla="*/ 2327500 w 2605343"/>
              <a:gd name="connsiteY1" fmla="*/ 3113905 h 3285355"/>
              <a:gd name="connsiteX2" fmla="*/ 2594200 w 2605343"/>
              <a:gd name="connsiteY2" fmla="*/ 2917055 h 3285355"/>
              <a:gd name="connsiteX3" fmla="*/ 2359250 w 2605343"/>
              <a:gd name="connsiteY3" fmla="*/ 2726555 h 3285355"/>
              <a:gd name="connsiteX4" fmla="*/ 2575150 w 2605343"/>
              <a:gd name="connsiteY4" fmla="*/ 2504305 h 3285355"/>
              <a:gd name="connsiteX5" fmla="*/ 2365600 w 2605343"/>
              <a:gd name="connsiteY5" fmla="*/ 2345555 h 3285355"/>
              <a:gd name="connsiteX6" fmla="*/ 2568800 w 2605343"/>
              <a:gd name="connsiteY6" fmla="*/ 2161405 h 3285355"/>
              <a:gd name="connsiteX7" fmla="*/ 2359250 w 2605343"/>
              <a:gd name="connsiteY7" fmla="*/ 1970905 h 3285355"/>
              <a:gd name="connsiteX8" fmla="*/ 2549750 w 2605343"/>
              <a:gd name="connsiteY8" fmla="*/ 1767705 h 3285355"/>
              <a:gd name="connsiteX9" fmla="*/ 2403700 w 2605343"/>
              <a:gd name="connsiteY9" fmla="*/ 1608955 h 3285355"/>
              <a:gd name="connsiteX10" fmla="*/ 2581500 w 2605343"/>
              <a:gd name="connsiteY10" fmla="*/ 1367655 h 3285355"/>
              <a:gd name="connsiteX11" fmla="*/ 2410050 w 2605343"/>
              <a:gd name="connsiteY11" fmla="*/ 1208905 h 3285355"/>
              <a:gd name="connsiteX12" fmla="*/ 2543400 w 2605343"/>
              <a:gd name="connsiteY12" fmla="*/ 1018405 h 3285355"/>
              <a:gd name="connsiteX13" fmla="*/ 2410050 w 2605343"/>
              <a:gd name="connsiteY13" fmla="*/ 808855 h 3285355"/>
              <a:gd name="connsiteX14" fmla="*/ 2556100 w 2605343"/>
              <a:gd name="connsiteY14" fmla="*/ 612005 h 3285355"/>
              <a:gd name="connsiteX15" fmla="*/ 2384650 w 2605343"/>
              <a:gd name="connsiteY15" fmla="*/ 440555 h 3285355"/>
              <a:gd name="connsiteX16" fmla="*/ 2595581 w 2605343"/>
              <a:gd name="connsiteY16" fmla="*/ 50704 h 3285355"/>
              <a:gd name="connsiteX17" fmla="*/ 0 w 2605343"/>
              <a:gd name="connsiteY17" fmla="*/ 13482 h 3285355"/>
              <a:gd name="connsiteX0" fmla="*/ 2568800 w 2605343"/>
              <a:gd name="connsiteY0" fmla="*/ 3274696 h 3274696"/>
              <a:gd name="connsiteX1" fmla="*/ 2327500 w 2605343"/>
              <a:gd name="connsiteY1" fmla="*/ 3103246 h 3274696"/>
              <a:gd name="connsiteX2" fmla="*/ 2594200 w 2605343"/>
              <a:gd name="connsiteY2" fmla="*/ 2906396 h 3274696"/>
              <a:gd name="connsiteX3" fmla="*/ 2359250 w 2605343"/>
              <a:gd name="connsiteY3" fmla="*/ 2715896 h 3274696"/>
              <a:gd name="connsiteX4" fmla="*/ 2575150 w 2605343"/>
              <a:gd name="connsiteY4" fmla="*/ 2493646 h 3274696"/>
              <a:gd name="connsiteX5" fmla="*/ 2365600 w 2605343"/>
              <a:gd name="connsiteY5" fmla="*/ 2334896 h 3274696"/>
              <a:gd name="connsiteX6" fmla="*/ 2568800 w 2605343"/>
              <a:gd name="connsiteY6" fmla="*/ 2150746 h 3274696"/>
              <a:gd name="connsiteX7" fmla="*/ 2359250 w 2605343"/>
              <a:gd name="connsiteY7" fmla="*/ 1960246 h 3274696"/>
              <a:gd name="connsiteX8" fmla="*/ 2549750 w 2605343"/>
              <a:gd name="connsiteY8" fmla="*/ 1757046 h 3274696"/>
              <a:gd name="connsiteX9" fmla="*/ 2403700 w 2605343"/>
              <a:gd name="connsiteY9" fmla="*/ 1598296 h 3274696"/>
              <a:gd name="connsiteX10" fmla="*/ 2581500 w 2605343"/>
              <a:gd name="connsiteY10" fmla="*/ 1356996 h 3274696"/>
              <a:gd name="connsiteX11" fmla="*/ 2410050 w 2605343"/>
              <a:gd name="connsiteY11" fmla="*/ 1198246 h 3274696"/>
              <a:gd name="connsiteX12" fmla="*/ 2543400 w 2605343"/>
              <a:gd name="connsiteY12" fmla="*/ 1007746 h 3274696"/>
              <a:gd name="connsiteX13" fmla="*/ 2410050 w 2605343"/>
              <a:gd name="connsiteY13" fmla="*/ 798196 h 3274696"/>
              <a:gd name="connsiteX14" fmla="*/ 2556100 w 2605343"/>
              <a:gd name="connsiteY14" fmla="*/ 601346 h 3274696"/>
              <a:gd name="connsiteX15" fmla="*/ 2384650 w 2605343"/>
              <a:gd name="connsiteY15" fmla="*/ 429896 h 3274696"/>
              <a:gd name="connsiteX16" fmla="*/ 2595581 w 2605343"/>
              <a:gd name="connsiteY16" fmla="*/ 40045 h 3274696"/>
              <a:gd name="connsiteX17" fmla="*/ 0 w 2605343"/>
              <a:gd name="connsiteY17" fmla="*/ 2823 h 3274696"/>
              <a:gd name="connsiteX0" fmla="*/ 2568800 w 2606089"/>
              <a:gd name="connsiteY0" fmla="*/ 3274696 h 3274696"/>
              <a:gd name="connsiteX1" fmla="*/ 2327500 w 2606089"/>
              <a:gd name="connsiteY1" fmla="*/ 3103246 h 3274696"/>
              <a:gd name="connsiteX2" fmla="*/ 2594200 w 2606089"/>
              <a:gd name="connsiteY2" fmla="*/ 2906396 h 3274696"/>
              <a:gd name="connsiteX3" fmla="*/ 2359250 w 2606089"/>
              <a:gd name="connsiteY3" fmla="*/ 2715896 h 3274696"/>
              <a:gd name="connsiteX4" fmla="*/ 2575150 w 2606089"/>
              <a:gd name="connsiteY4" fmla="*/ 2493646 h 3274696"/>
              <a:gd name="connsiteX5" fmla="*/ 2365600 w 2606089"/>
              <a:gd name="connsiteY5" fmla="*/ 2334896 h 3274696"/>
              <a:gd name="connsiteX6" fmla="*/ 2568800 w 2606089"/>
              <a:gd name="connsiteY6" fmla="*/ 2150746 h 3274696"/>
              <a:gd name="connsiteX7" fmla="*/ 2359250 w 2606089"/>
              <a:gd name="connsiteY7" fmla="*/ 1960246 h 3274696"/>
              <a:gd name="connsiteX8" fmla="*/ 2549750 w 2606089"/>
              <a:gd name="connsiteY8" fmla="*/ 1757046 h 3274696"/>
              <a:gd name="connsiteX9" fmla="*/ 2403700 w 2606089"/>
              <a:gd name="connsiteY9" fmla="*/ 1598296 h 3274696"/>
              <a:gd name="connsiteX10" fmla="*/ 2581500 w 2606089"/>
              <a:gd name="connsiteY10" fmla="*/ 1356996 h 3274696"/>
              <a:gd name="connsiteX11" fmla="*/ 2410050 w 2606089"/>
              <a:gd name="connsiteY11" fmla="*/ 1198246 h 3274696"/>
              <a:gd name="connsiteX12" fmla="*/ 2543400 w 2606089"/>
              <a:gd name="connsiteY12" fmla="*/ 1007746 h 3274696"/>
              <a:gd name="connsiteX13" fmla="*/ 2410050 w 2606089"/>
              <a:gd name="connsiteY13" fmla="*/ 798196 h 3274696"/>
              <a:gd name="connsiteX14" fmla="*/ 2556100 w 2606089"/>
              <a:gd name="connsiteY14" fmla="*/ 601346 h 3274696"/>
              <a:gd name="connsiteX15" fmla="*/ 2406773 w 2606089"/>
              <a:gd name="connsiteY15" fmla="*/ 260289 h 3274696"/>
              <a:gd name="connsiteX16" fmla="*/ 2595581 w 2606089"/>
              <a:gd name="connsiteY16" fmla="*/ 40045 h 3274696"/>
              <a:gd name="connsiteX17" fmla="*/ 0 w 2606089"/>
              <a:gd name="connsiteY17" fmla="*/ 2823 h 3274696"/>
              <a:gd name="connsiteX0" fmla="*/ 2568800 w 2606351"/>
              <a:gd name="connsiteY0" fmla="*/ 3274696 h 3274696"/>
              <a:gd name="connsiteX1" fmla="*/ 2327500 w 2606351"/>
              <a:gd name="connsiteY1" fmla="*/ 3103246 h 3274696"/>
              <a:gd name="connsiteX2" fmla="*/ 2594200 w 2606351"/>
              <a:gd name="connsiteY2" fmla="*/ 2906396 h 3274696"/>
              <a:gd name="connsiteX3" fmla="*/ 2359250 w 2606351"/>
              <a:gd name="connsiteY3" fmla="*/ 2715896 h 3274696"/>
              <a:gd name="connsiteX4" fmla="*/ 2575150 w 2606351"/>
              <a:gd name="connsiteY4" fmla="*/ 2493646 h 3274696"/>
              <a:gd name="connsiteX5" fmla="*/ 2365600 w 2606351"/>
              <a:gd name="connsiteY5" fmla="*/ 2334896 h 3274696"/>
              <a:gd name="connsiteX6" fmla="*/ 2568800 w 2606351"/>
              <a:gd name="connsiteY6" fmla="*/ 2150746 h 3274696"/>
              <a:gd name="connsiteX7" fmla="*/ 2359250 w 2606351"/>
              <a:gd name="connsiteY7" fmla="*/ 1960246 h 3274696"/>
              <a:gd name="connsiteX8" fmla="*/ 2549750 w 2606351"/>
              <a:gd name="connsiteY8" fmla="*/ 1757046 h 3274696"/>
              <a:gd name="connsiteX9" fmla="*/ 2403700 w 2606351"/>
              <a:gd name="connsiteY9" fmla="*/ 1598296 h 3274696"/>
              <a:gd name="connsiteX10" fmla="*/ 2581500 w 2606351"/>
              <a:gd name="connsiteY10" fmla="*/ 1356996 h 3274696"/>
              <a:gd name="connsiteX11" fmla="*/ 2410050 w 2606351"/>
              <a:gd name="connsiteY11" fmla="*/ 1198246 h 3274696"/>
              <a:gd name="connsiteX12" fmla="*/ 2543400 w 2606351"/>
              <a:gd name="connsiteY12" fmla="*/ 1007746 h 3274696"/>
              <a:gd name="connsiteX13" fmla="*/ 2410050 w 2606351"/>
              <a:gd name="connsiteY13" fmla="*/ 798196 h 3274696"/>
              <a:gd name="connsiteX14" fmla="*/ 2556100 w 2606351"/>
              <a:gd name="connsiteY14" fmla="*/ 601346 h 3274696"/>
              <a:gd name="connsiteX15" fmla="*/ 2406773 w 2606351"/>
              <a:gd name="connsiteY15" fmla="*/ 260289 h 3274696"/>
              <a:gd name="connsiteX16" fmla="*/ 2595581 w 2606351"/>
              <a:gd name="connsiteY16" fmla="*/ 40045 h 3274696"/>
              <a:gd name="connsiteX17" fmla="*/ 0 w 2606351"/>
              <a:gd name="connsiteY17" fmla="*/ 2823 h 3274696"/>
              <a:gd name="connsiteX0" fmla="*/ 2568800 w 2605818"/>
              <a:gd name="connsiteY0" fmla="*/ 3274696 h 3274696"/>
              <a:gd name="connsiteX1" fmla="*/ 2327500 w 2605818"/>
              <a:gd name="connsiteY1" fmla="*/ 3103246 h 3274696"/>
              <a:gd name="connsiteX2" fmla="*/ 2594200 w 2605818"/>
              <a:gd name="connsiteY2" fmla="*/ 2906396 h 3274696"/>
              <a:gd name="connsiteX3" fmla="*/ 2359250 w 2605818"/>
              <a:gd name="connsiteY3" fmla="*/ 2715896 h 3274696"/>
              <a:gd name="connsiteX4" fmla="*/ 2575150 w 2605818"/>
              <a:gd name="connsiteY4" fmla="*/ 2493646 h 3274696"/>
              <a:gd name="connsiteX5" fmla="*/ 2365600 w 2605818"/>
              <a:gd name="connsiteY5" fmla="*/ 2334896 h 3274696"/>
              <a:gd name="connsiteX6" fmla="*/ 2568800 w 2605818"/>
              <a:gd name="connsiteY6" fmla="*/ 2150746 h 3274696"/>
              <a:gd name="connsiteX7" fmla="*/ 2359250 w 2605818"/>
              <a:gd name="connsiteY7" fmla="*/ 1960246 h 3274696"/>
              <a:gd name="connsiteX8" fmla="*/ 2549750 w 2605818"/>
              <a:gd name="connsiteY8" fmla="*/ 1757046 h 3274696"/>
              <a:gd name="connsiteX9" fmla="*/ 2403700 w 2605818"/>
              <a:gd name="connsiteY9" fmla="*/ 1598296 h 3274696"/>
              <a:gd name="connsiteX10" fmla="*/ 2581500 w 2605818"/>
              <a:gd name="connsiteY10" fmla="*/ 1356996 h 3274696"/>
              <a:gd name="connsiteX11" fmla="*/ 2410050 w 2605818"/>
              <a:gd name="connsiteY11" fmla="*/ 1198246 h 3274696"/>
              <a:gd name="connsiteX12" fmla="*/ 2543400 w 2605818"/>
              <a:gd name="connsiteY12" fmla="*/ 1007746 h 3274696"/>
              <a:gd name="connsiteX13" fmla="*/ 2410050 w 2605818"/>
              <a:gd name="connsiteY13" fmla="*/ 798196 h 3274696"/>
              <a:gd name="connsiteX14" fmla="*/ 2556100 w 2605818"/>
              <a:gd name="connsiteY14" fmla="*/ 601346 h 3274696"/>
              <a:gd name="connsiteX15" fmla="*/ 2392025 w 2605818"/>
              <a:gd name="connsiteY15" fmla="*/ 304535 h 3274696"/>
              <a:gd name="connsiteX16" fmla="*/ 2595581 w 2605818"/>
              <a:gd name="connsiteY16" fmla="*/ 40045 h 3274696"/>
              <a:gd name="connsiteX17" fmla="*/ 0 w 2605818"/>
              <a:gd name="connsiteY17" fmla="*/ 2823 h 3274696"/>
              <a:gd name="connsiteX0" fmla="*/ 2568800 w 2605464"/>
              <a:gd name="connsiteY0" fmla="*/ 3274696 h 3274696"/>
              <a:gd name="connsiteX1" fmla="*/ 2327500 w 2605464"/>
              <a:gd name="connsiteY1" fmla="*/ 3103246 h 3274696"/>
              <a:gd name="connsiteX2" fmla="*/ 2594200 w 2605464"/>
              <a:gd name="connsiteY2" fmla="*/ 2906396 h 3274696"/>
              <a:gd name="connsiteX3" fmla="*/ 2359250 w 2605464"/>
              <a:gd name="connsiteY3" fmla="*/ 2715896 h 3274696"/>
              <a:gd name="connsiteX4" fmla="*/ 2575150 w 2605464"/>
              <a:gd name="connsiteY4" fmla="*/ 2493646 h 3274696"/>
              <a:gd name="connsiteX5" fmla="*/ 2365600 w 2605464"/>
              <a:gd name="connsiteY5" fmla="*/ 2334896 h 3274696"/>
              <a:gd name="connsiteX6" fmla="*/ 2568800 w 2605464"/>
              <a:gd name="connsiteY6" fmla="*/ 2150746 h 3274696"/>
              <a:gd name="connsiteX7" fmla="*/ 2359250 w 2605464"/>
              <a:gd name="connsiteY7" fmla="*/ 1960246 h 3274696"/>
              <a:gd name="connsiteX8" fmla="*/ 2549750 w 2605464"/>
              <a:gd name="connsiteY8" fmla="*/ 1757046 h 3274696"/>
              <a:gd name="connsiteX9" fmla="*/ 2403700 w 2605464"/>
              <a:gd name="connsiteY9" fmla="*/ 1598296 h 3274696"/>
              <a:gd name="connsiteX10" fmla="*/ 2581500 w 2605464"/>
              <a:gd name="connsiteY10" fmla="*/ 1356996 h 3274696"/>
              <a:gd name="connsiteX11" fmla="*/ 2410050 w 2605464"/>
              <a:gd name="connsiteY11" fmla="*/ 1198246 h 3274696"/>
              <a:gd name="connsiteX12" fmla="*/ 2543400 w 2605464"/>
              <a:gd name="connsiteY12" fmla="*/ 1007746 h 3274696"/>
              <a:gd name="connsiteX13" fmla="*/ 2410050 w 2605464"/>
              <a:gd name="connsiteY13" fmla="*/ 798196 h 3274696"/>
              <a:gd name="connsiteX14" fmla="*/ 2578223 w 2605464"/>
              <a:gd name="connsiteY14" fmla="*/ 431739 h 3274696"/>
              <a:gd name="connsiteX15" fmla="*/ 2392025 w 2605464"/>
              <a:gd name="connsiteY15" fmla="*/ 304535 h 3274696"/>
              <a:gd name="connsiteX16" fmla="*/ 2595581 w 2605464"/>
              <a:gd name="connsiteY16" fmla="*/ 40045 h 3274696"/>
              <a:gd name="connsiteX17" fmla="*/ 0 w 2605464"/>
              <a:gd name="connsiteY17" fmla="*/ 2823 h 3274696"/>
              <a:gd name="connsiteX0" fmla="*/ 2568800 w 2607755"/>
              <a:gd name="connsiteY0" fmla="*/ 3274696 h 3274696"/>
              <a:gd name="connsiteX1" fmla="*/ 2327500 w 2607755"/>
              <a:gd name="connsiteY1" fmla="*/ 3103246 h 3274696"/>
              <a:gd name="connsiteX2" fmla="*/ 2594200 w 2607755"/>
              <a:gd name="connsiteY2" fmla="*/ 2906396 h 3274696"/>
              <a:gd name="connsiteX3" fmla="*/ 2359250 w 2607755"/>
              <a:gd name="connsiteY3" fmla="*/ 2715896 h 3274696"/>
              <a:gd name="connsiteX4" fmla="*/ 2575150 w 2607755"/>
              <a:gd name="connsiteY4" fmla="*/ 2493646 h 3274696"/>
              <a:gd name="connsiteX5" fmla="*/ 2365600 w 2607755"/>
              <a:gd name="connsiteY5" fmla="*/ 2334896 h 3274696"/>
              <a:gd name="connsiteX6" fmla="*/ 2568800 w 2607755"/>
              <a:gd name="connsiteY6" fmla="*/ 2150746 h 3274696"/>
              <a:gd name="connsiteX7" fmla="*/ 2359250 w 2607755"/>
              <a:gd name="connsiteY7" fmla="*/ 1960246 h 3274696"/>
              <a:gd name="connsiteX8" fmla="*/ 2549750 w 2607755"/>
              <a:gd name="connsiteY8" fmla="*/ 1757046 h 3274696"/>
              <a:gd name="connsiteX9" fmla="*/ 2403700 w 2607755"/>
              <a:gd name="connsiteY9" fmla="*/ 1598296 h 3274696"/>
              <a:gd name="connsiteX10" fmla="*/ 2581500 w 2607755"/>
              <a:gd name="connsiteY10" fmla="*/ 1356996 h 3274696"/>
              <a:gd name="connsiteX11" fmla="*/ 2410050 w 2607755"/>
              <a:gd name="connsiteY11" fmla="*/ 1198246 h 3274696"/>
              <a:gd name="connsiteX12" fmla="*/ 2543400 w 2607755"/>
              <a:gd name="connsiteY12" fmla="*/ 1007746 h 3274696"/>
              <a:gd name="connsiteX13" fmla="*/ 2410050 w 2607755"/>
              <a:gd name="connsiteY13" fmla="*/ 798196 h 3274696"/>
              <a:gd name="connsiteX14" fmla="*/ 2607720 w 2607755"/>
              <a:gd name="connsiteY14" fmla="*/ 571849 h 3274696"/>
              <a:gd name="connsiteX15" fmla="*/ 2392025 w 2607755"/>
              <a:gd name="connsiteY15" fmla="*/ 304535 h 3274696"/>
              <a:gd name="connsiteX16" fmla="*/ 2595581 w 2607755"/>
              <a:gd name="connsiteY16" fmla="*/ 40045 h 3274696"/>
              <a:gd name="connsiteX17" fmla="*/ 0 w 2607755"/>
              <a:gd name="connsiteY17" fmla="*/ 2823 h 3274696"/>
              <a:gd name="connsiteX0" fmla="*/ 2568800 w 2607754"/>
              <a:gd name="connsiteY0" fmla="*/ 3274696 h 3274696"/>
              <a:gd name="connsiteX1" fmla="*/ 2327500 w 2607754"/>
              <a:gd name="connsiteY1" fmla="*/ 3103246 h 3274696"/>
              <a:gd name="connsiteX2" fmla="*/ 2594200 w 2607754"/>
              <a:gd name="connsiteY2" fmla="*/ 2906396 h 3274696"/>
              <a:gd name="connsiteX3" fmla="*/ 2359250 w 2607754"/>
              <a:gd name="connsiteY3" fmla="*/ 2715896 h 3274696"/>
              <a:gd name="connsiteX4" fmla="*/ 2575150 w 2607754"/>
              <a:gd name="connsiteY4" fmla="*/ 2493646 h 3274696"/>
              <a:gd name="connsiteX5" fmla="*/ 2365600 w 2607754"/>
              <a:gd name="connsiteY5" fmla="*/ 2334896 h 3274696"/>
              <a:gd name="connsiteX6" fmla="*/ 2568800 w 2607754"/>
              <a:gd name="connsiteY6" fmla="*/ 2150746 h 3274696"/>
              <a:gd name="connsiteX7" fmla="*/ 2359250 w 2607754"/>
              <a:gd name="connsiteY7" fmla="*/ 1960246 h 3274696"/>
              <a:gd name="connsiteX8" fmla="*/ 2549750 w 2607754"/>
              <a:gd name="connsiteY8" fmla="*/ 1757046 h 3274696"/>
              <a:gd name="connsiteX9" fmla="*/ 2403700 w 2607754"/>
              <a:gd name="connsiteY9" fmla="*/ 1598296 h 3274696"/>
              <a:gd name="connsiteX10" fmla="*/ 2581500 w 2607754"/>
              <a:gd name="connsiteY10" fmla="*/ 1356996 h 3274696"/>
              <a:gd name="connsiteX11" fmla="*/ 2410050 w 2607754"/>
              <a:gd name="connsiteY11" fmla="*/ 1198246 h 3274696"/>
              <a:gd name="connsiteX12" fmla="*/ 2572897 w 2607754"/>
              <a:gd name="connsiteY12" fmla="*/ 1007746 h 3274696"/>
              <a:gd name="connsiteX13" fmla="*/ 2410050 w 2607754"/>
              <a:gd name="connsiteY13" fmla="*/ 798196 h 3274696"/>
              <a:gd name="connsiteX14" fmla="*/ 2607720 w 2607754"/>
              <a:gd name="connsiteY14" fmla="*/ 571849 h 3274696"/>
              <a:gd name="connsiteX15" fmla="*/ 2392025 w 2607754"/>
              <a:gd name="connsiteY15" fmla="*/ 304535 h 3274696"/>
              <a:gd name="connsiteX16" fmla="*/ 2595581 w 2607754"/>
              <a:gd name="connsiteY16" fmla="*/ 40045 h 3274696"/>
              <a:gd name="connsiteX17" fmla="*/ 0 w 2607754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49750 w 2607753"/>
              <a:gd name="connsiteY8" fmla="*/ 1757046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79247 w 2607753"/>
              <a:gd name="connsiteY8" fmla="*/ 1742298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31"/>
              <a:gd name="connsiteY0" fmla="*/ 3274696 h 3274696"/>
              <a:gd name="connsiteX1" fmla="*/ 2327500 w 2607731"/>
              <a:gd name="connsiteY1" fmla="*/ 3103246 h 3274696"/>
              <a:gd name="connsiteX2" fmla="*/ 2594200 w 2607731"/>
              <a:gd name="connsiteY2" fmla="*/ 2906396 h 3274696"/>
              <a:gd name="connsiteX3" fmla="*/ 2359250 w 2607731"/>
              <a:gd name="connsiteY3" fmla="*/ 2715896 h 3274696"/>
              <a:gd name="connsiteX4" fmla="*/ 2575150 w 2607731"/>
              <a:gd name="connsiteY4" fmla="*/ 2493646 h 3274696"/>
              <a:gd name="connsiteX5" fmla="*/ 2365600 w 2607731"/>
              <a:gd name="connsiteY5" fmla="*/ 2334896 h 3274696"/>
              <a:gd name="connsiteX6" fmla="*/ 2568800 w 2607731"/>
              <a:gd name="connsiteY6" fmla="*/ 2150746 h 3274696"/>
              <a:gd name="connsiteX7" fmla="*/ 2359250 w 2607731"/>
              <a:gd name="connsiteY7" fmla="*/ 1960246 h 3274696"/>
              <a:gd name="connsiteX8" fmla="*/ 2579247 w 2607731"/>
              <a:gd name="connsiteY8" fmla="*/ 1742298 h 3274696"/>
              <a:gd name="connsiteX9" fmla="*/ 2403700 w 2607731"/>
              <a:gd name="connsiteY9" fmla="*/ 1598296 h 3274696"/>
              <a:gd name="connsiteX10" fmla="*/ 2581500 w 2607731"/>
              <a:gd name="connsiteY10" fmla="*/ 1356996 h 3274696"/>
              <a:gd name="connsiteX11" fmla="*/ 2410050 w 2607731"/>
              <a:gd name="connsiteY11" fmla="*/ 1198246 h 3274696"/>
              <a:gd name="connsiteX12" fmla="*/ 2587645 w 2607731"/>
              <a:gd name="connsiteY12" fmla="*/ 985623 h 3274696"/>
              <a:gd name="connsiteX13" fmla="*/ 2410050 w 2607731"/>
              <a:gd name="connsiteY13" fmla="*/ 798196 h 3274696"/>
              <a:gd name="connsiteX14" fmla="*/ 2607720 w 2607731"/>
              <a:gd name="connsiteY14" fmla="*/ 571849 h 3274696"/>
              <a:gd name="connsiteX15" fmla="*/ 2399399 w 2607731"/>
              <a:gd name="connsiteY15" fmla="*/ 385651 h 3274696"/>
              <a:gd name="connsiteX16" fmla="*/ 2595581 w 2607731"/>
              <a:gd name="connsiteY16" fmla="*/ 40045 h 3274696"/>
              <a:gd name="connsiteX17" fmla="*/ 0 w 2607731"/>
              <a:gd name="connsiteY17" fmla="*/ 2823 h 3274696"/>
              <a:gd name="connsiteX0" fmla="*/ 2568800 w 2612726"/>
              <a:gd name="connsiteY0" fmla="*/ 3271873 h 3271873"/>
              <a:gd name="connsiteX1" fmla="*/ 2327500 w 2612726"/>
              <a:gd name="connsiteY1" fmla="*/ 3100423 h 3271873"/>
              <a:gd name="connsiteX2" fmla="*/ 2594200 w 2612726"/>
              <a:gd name="connsiteY2" fmla="*/ 2903573 h 3271873"/>
              <a:gd name="connsiteX3" fmla="*/ 2359250 w 2612726"/>
              <a:gd name="connsiteY3" fmla="*/ 2713073 h 3271873"/>
              <a:gd name="connsiteX4" fmla="*/ 2575150 w 2612726"/>
              <a:gd name="connsiteY4" fmla="*/ 2490823 h 3271873"/>
              <a:gd name="connsiteX5" fmla="*/ 2365600 w 2612726"/>
              <a:gd name="connsiteY5" fmla="*/ 2332073 h 3271873"/>
              <a:gd name="connsiteX6" fmla="*/ 2568800 w 2612726"/>
              <a:gd name="connsiteY6" fmla="*/ 2147923 h 3271873"/>
              <a:gd name="connsiteX7" fmla="*/ 2359250 w 2612726"/>
              <a:gd name="connsiteY7" fmla="*/ 1957423 h 3271873"/>
              <a:gd name="connsiteX8" fmla="*/ 2579247 w 2612726"/>
              <a:gd name="connsiteY8" fmla="*/ 1739475 h 3271873"/>
              <a:gd name="connsiteX9" fmla="*/ 2403700 w 2612726"/>
              <a:gd name="connsiteY9" fmla="*/ 1595473 h 3271873"/>
              <a:gd name="connsiteX10" fmla="*/ 2581500 w 2612726"/>
              <a:gd name="connsiteY10" fmla="*/ 1354173 h 3271873"/>
              <a:gd name="connsiteX11" fmla="*/ 2410050 w 2612726"/>
              <a:gd name="connsiteY11" fmla="*/ 1195423 h 3271873"/>
              <a:gd name="connsiteX12" fmla="*/ 2587645 w 2612726"/>
              <a:gd name="connsiteY12" fmla="*/ 982800 h 3271873"/>
              <a:gd name="connsiteX13" fmla="*/ 2410050 w 2612726"/>
              <a:gd name="connsiteY13" fmla="*/ 795373 h 3271873"/>
              <a:gd name="connsiteX14" fmla="*/ 2607720 w 2612726"/>
              <a:gd name="connsiteY14" fmla="*/ 569026 h 3271873"/>
              <a:gd name="connsiteX15" fmla="*/ 2399399 w 2612726"/>
              <a:gd name="connsiteY15" fmla="*/ 382828 h 3271873"/>
              <a:gd name="connsiteX16" fmla="*/ 2602955 w 2612726"/>
              <a:gd name="connsiteY16" fmla="*/ 177332 h 3271873"/>
              <a:gd name="connsiteX17" fmla="*/ 0 w 2612726"/>
              <a:gd name="connsiteY17" fmla="*/ 0 h 3271873"/>
              <a:gd name="connsiteX0" fmla="*/ 2568800 w 2607731"/>
              <a:gd name="connsiteY0" fmla="*/ 3271873 h 3271873"/>
              <a:gd name="connsiteX1" fmla="*/ 2327500 w 2607731"/>
              <a:gd name="connsiteY1" fmla="*/ 3100423 h 3271873"/>
              <a:gd name="connsiteX2" fmla="*/ 2594200 w 2607731"/>
              <a:gd name="connsiteY2" fmla="*/ 2903573 h 3271873"/>
              <a:gd name="connsiteX3" fmla="*/ 2359250 w 2607731"/>
              <a:gd name="connsiteY3" fmla="*/ 2713073 h 3271873"/>
              <a:gd name="connsiteX4" fmla="*/ 2575150 w 2607731"/>
              <a:gd name="connsiteY4" fmla="*/ 2490823 h 3271873"/>
              <a:gd name="connsiteX5" fmla="*/ 2365600 w 2607731"/>
              <a:gd name="connsiteY5" fmla="*/ 2332073 h 3271873"/>
              <a:gd name="connsiteX6" fmla="*/ 2568800 w 2607731"/>
              <a:gd name="connsiteY6" fmla="*/ 2147923 h 3271873"/>
              <a:gd name="connsiteX7" fmla="*/ 2359250 w 2607731"/>
              <a:gd name="connsiteY7" fmla="*/ 1957423 h 3271873"/>
              <a:gd name="connsiteX8" fmla="*/ 2579247 w 2607731"/>
              <a:gd name="connsiteY8" fmla="*/ 1739475 h 3271873"/>
              <a:gd name="connsiteX9" fmla="*/ 2403700 w 2607731"/>
              <a:gd name="connsiteY9" fmla="*/ 1595473 h 3271873"/>
              <a:gd name="connsiteX10" fmla="*/ 2581500 w 2607731"/>
              <a:gd name="connsiteY10" fmla="*/ 1354173 h 3271873"/>
              <a:gd name="connsiteX11" fmla="*/ 2410050 w 2607731"/>
              <a:gd name="connsiteY11" fmla="*/ 1195423 h 3271873"/>
              <a:gd name="connsiteX12" fmla="*/ 2587645 w 2607731"/>
              <a:gd name="connsiteY12" fmla="*/ 982800 h 3271873"/>
              <a:gd name="connsiteX13" fmla="*/ 2410050 w 2607731"/>
              <a:gd name="connsiteY13" fmla="*/ 795373 h 3271873"/>
              <a:gd name="connsiteX14" fmla="*/ 2607720 w 2607731"/>
              <a:gd name="connsiteY14" fmla="*/ 569026 h 3271873"/>
              <a:gd name="connsiteX15" fmla="*/ 2399399 w 2607731"/>
              <a:gd name="connsiteY15" fmla="*/ 382828 h 3271873"/>
              <a:gd name="connsiteX16" fmla="*/ 2602955 w 2607731"/>
              <a:gd name="connsiteY16" fmla="*/ 177332 h 3271873"/>
              <a:gd name="connsiteX17" fmla="*/ 0 w 2607731"/>
              <a:gd name="connsiteY17" fmla="*/ 0 h 3271873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4858 h 3124858"/>
              <a:gd name="connsiteX1" fmla="*/ 2334874 w 2615105"/>
              <a:gd name="connsiteY1" fmla="*/ 2953408 h 3124858"/>
              <a:gd name="connsiteX2" fmla="*/ 2601574 w 2615105"/>
              <a:gd name="connsiteY2" fmla="*/ 2756558 h 3124858"/>
              <a:gd name="connsiteX3" fmla="*/ 2366624 w 2615105"/>
              <a:gd name="connsiteY3" fmla="*/ 2566058 h 3124858"/>
              <a:gd name="connsiteX4" fmla="*/ 2582524 w 2615105"/>
              <a:gd name="connsiteY4" fmla="*/ 2343808 h 3124858"/>
              <a:gd name="connsiteX5" fmla="*/ 2372974 w 2615105"/>
              <a:gd name="connsiteY5" fmla="*/ 2185058 h 3124858"/>
              <a:gd name="connsiteX6" fmla="*/ 2576174 w 2615105"/>
              <a:gd name="connsiteY6" fmla="*/ 2000908 h 3124858"/>
              <a:gd name="connsiteX7" fmla="*/ 2366624 w 2615105"/>
              <a:gd name="connsiteY7" fmla="*/ 1810408 h 3124858"/>
              <a:gd name="connsiteX8" fmla="*/ 2586621 w 2615105"/>
              <a:gd name="connsiteY8" fmla="*/ 1592460 h 3124858"/>
              <a:gd name="connsiteX9" fmla="*/ 2411074 w 2615105"/>
              <a:gd name="connsiteY9" fmla="*/ 1448458 h 3124858"/>
              <a:gd name="connsiteX10" fmla="*/ 2588874 w 2615105"/>
              <a:gd name="connsiteY10" fmla="*/ 1207158 h 3124858"/>
              <a:gd name="connsiteX11" fmla="*/ 2417424 w 2615105"/>
              <a:gd name="connsiteY11" fmla="*/ 1048408 h 3124858"/>
              <a:gd name="connsiteX12" fmla="*/ 2595019 w 2615105"/>
              <a:gd name="connsiteY12" fmla="*/ 835785 h 3124858"/>
              <a:gd name="connsiteX13" fmla="*/ 2417424 w 2615105"/>
              <a:gd name="connsiteY13" fmla="*/ 648358 h 3124858"/>
              <a:gd name="connsiteX14" fmla="*/ 2615094 w 2615105"/>
              <a:gd name="connsiteY14" fmla="*/ 422011 h 3124858"/>
              <a:gd name="connsiteX15" fmla="*/ 2406773 w 2615105"/>
              <a:gd name="connsiteY15" fmla="*/ 235813 h 3124858"/>
              <a:gd name="connsiteX16" fmla="*/ 2610329 w 2615105"/>
              <a:gd name="connsiteY16" fmla="*/ 30317 h 3124858"/>
              <a:gd name="connsiteX17" fmla="*/ 0 w 2615105"/>
              <a:gd name="connsiteY17" fmla="*/ 22592 h 3124858"/>
              <a:gd name="connsiteX0" fmla="*/ 2576174 w 2615105"/>
              <a:gd name="connsiteY0" fmla="*/ 3111018 h 3111018"/>
              <a:gd name="connsiteX1" fmla="*/ 2334874 w 2615105"/>
              <a:gd name="connsiteY1" fmla="*/ 2939568 h 3111018"/>
              <a:gd name="connsiteX2" fmla="*/ 2601574 w 2615105"/>
              <a:gd name="connsiteY2" fmla="*/ 2742718 h 3111018"/>
              <a:gd name="connsiteX3" fmla="*/ 2366624 w 2615105"/>
              <a:gd name="connsiteY3" fmla="*/ 2552218 h 3111018"/>
              <a:gd name="connsiteX4" fmla="*/ 2582524 w 2615105"/>
              <a:gd name="connsiteY4" fmla="*/ 2329968 h 3111018"/>
              <a:gd name="connsiteX5" fmla="*/ 2372974 w 2615105"/>
              <a:gd name="connsiteY5" fmla="*/ 2171218 h 3111018"/>
              <a:gd name="connsiteX6" fmla="*/ 2576174 w 2615105"/>
              <a:gd name="connsiteY6" fmla="*/ 1987068 h 3111018"/>
              <a:gd name="connsiteX7" fmla="*/ 2366624 w 2615105"/>
              <a:gd name="connsiteY7" fmla="*/ 1796568 h 3111018"/>
              <a:gd name="connsiteX8" fmla="*/ 2586621 w 2615105"/>
              <a:gd name="connsiteY8" fmla="*/ 1578620 h 3111018"/>
              <a:gd name="connsiteX9" fmla="*/ 2411074 w 2615105"/>
              <a:gd name="connsiteY9" fmla="*/ 1434618 h 3111018"/>
              <a:gd name="connsiteX10" fmla="*/ 2588874 w 2615105"/>
              <a:gd name="connsiteY10" fmla="*/ 1193318 h 3111018"/>
              <a:gd name="connsiteX11" fmla="*/ 2417424 w 2615105"/>
              <a:gd name="connsiteY11" fmla="*/ 1034568 h 3111018"/>
              <a:gd name="connsiteX12" fmla="*/ 2595019 w 2615105"/>
              <a:gd name="connsiteY12" fmla="*/ 821945 h 3111018"/>
              <a:gd name="connsiteX13" fmla="*/ 2417424 w 2615105"/>
              <a:gd name="connsiteY13" fmla="*/ 634518 h 3111018"/>
              <a:gd name="connsiteX14" fmla="*/ 2615094 w 2615105"/>
              <a:gd name="connsiteY14" fmla="*/ 408171 h 3111018"/>
              <a:gd name="connsiteX15" fmla="*/ 2406773 w 2615105"/>
              <a:gd name="connsiteY15" fmla="*/ 221973 h 3111018"/>
              <a:gd name="connsiteX16" fmla="*/ 2610329 w 2615105"/>
              <a:gd name="connsiteY16" fmla="*/ 38599 h 3111018"/>
              <a:gd name="connsiteX17" fmla="*/ 0 w 2615105"/>
              <a:gd name="connsiteY17" fmla="*/ 8752 h 3111018"/>
              <a:gd name="connsiteX0" fmla="*/ 2620419 w 2620419"/>
              <a:gd name="connsiteY0" fmla="*/ 3066773 h 3066773"/>
              <a:gd name="connsiteX1" fmla="*/ 2334874 w 2620419"/>
              <a:gd name="connsiteY1" fmla="*/ 2939568 h 3066773"/>
              <a:gd name="connsiteX2" fmla="*/ 2601574 w 2620419"/>
              <a:gd name="connsiteY2" fmla="*/ 2742718 h 3066773"/>
              <a:gd name="connsiteX3" fmla="*/ 2366624 w 2620419"/>
              <a:gd name="connsiteY3" fmla="*/ 2552218 h 3066773"/>
              <a:gd name="connsiteX4" fmla="*/ 2582524 w 2620419"/>
              <a:gd name="connsiteY4" fmla="*/ 2329968 h 3066773"/>
              <a:gd name="connsiteX5" fmla="*/ 2372974 w 2620419"/>
              <a:gd name="connsiteY5" fmla="*/ 2171218 h 3066773"/>
              <a:gd name="connsiteX6" fmla="*/ 2576174 w 2620419"/>
              <a:gd name="connsiteY6" fmla="*/ 1987068 h 3066773"/>
              <a:gd name="connsiteX7" fmla="*/ 2366624 w 2620419"/>
              <a:gd name="connsiteY7" fmla="*/ 1796568 h 3066773"/>
              <a:gd name="connsiteX8" fmla="*/ 2586621 w 2620419"/>
              <a:gd name="connsiteY8" fmla="*/ 1578620 h 3066773"/>
              <a:gd name="connsiteX9" fmla="*/ 2411074 w 2620419"/>
              <a:gd name="connsiteY9" fmla="*/ 1434618 h 3066773"/>
              <a:gd name="connsiteX10" fmla="*/ 2588874 w 2620419"/>
              <a:gd name="connsiteY10" fmla="*/ 1193318 h 3066773"/>
              <a:gd name="connsiteX11" fmla="*/ 2417424 w 2620419"/>
              <a:gd name="connsiteY11" fmla="*/ 1034568 h 3066773"/>
              <a:gd name="connsiteX12" fmla="*/ 2595019 w 2620419"/>
              <a:gd name="connsiteY12" fmla="*/ 821945 h 3066773"/>
              <a:gd name="connsiteX13" fmla="*/ 2417424 w 2620419"/>
              <a:gd name="connsiteY13" fmla="*/ 634518 h 3066773"/>
              <a:gd name="connsiteX14" fmla="*/ 2615094 w 2620419"/>
              <a:gd name="connsiteY14" fmla="*/ 408171 h 3066773"/>
              <a:gd name="connsiteX15" fmla="*/ 2406773 w 2620419"/>
              <a:gd name="connsiteY15" fmla="*/ 221973 h 3066773"/>
              <a:gd name="connsiteX16" fmla="*/ 2610329 w 2620419"/>
              <a:gd name="connsiteY16" fmla="*/ 38599 h 3066773"/>
              <a:gd name="connsiteX17" fmla="*/ 0 w 2620419"/>
              <a:gd name="connsiteY17" fmla="*/ 8752 h 3066773"/>
              <a:gd name="connsiteX0" fmla="*/ 2635168 w 2635168"/>
              <a:gd name="connsiteY0" fmla="*/ 3509224 h 3509224"/>
              <a:gd name="connsiteX1" fmla="*/ 2334874 w 2635168"/>
              <a:gd name="connsiteY1" fmla="*/ 2939568 h 3509224"/>
              <a:gd name="connsiteX2" fmla="*/ 2601574 w 2635168"/>
              <a:gd name="connsiteY2" fmla="*/ 2742718 h 3509224"/>
              <a:gd name="connsiteX3" fmla="*/ 2366624 w 2635168"/>
              <a:gd name="connsiteY3" fmla="*/ 2552218 h 3509224"/>
              <a:gd name="connsiteX4" fmla="*/ 2582524 w 2635168"/>
              <a:gd name="connsiteY4" fmla="*/ 2329968 h 3509224"/>
              <a:gd name="connsiteX5" fmla="*/ 2372974 w 2635168"/>
              <a:gd name="connsiteY5" fmla="*/ 2171218 h 3509224"/>
              <a:gd name="connsiteX6" fmla="*/ 2576174 w 2635168"/>
              <a:gd name="connsiteY6" fmla="*/ 1987068 h 3509224"/>
              <a:gd name="connsiteX7" fmla="*/ 2366624 w 2635168"/>
              <a:gd name="connsiteY7" fmla="*/ 1796568 h 3509224"/>
              <a:gd name="connsiteX8" fmla="*/ 2586621 w 2635168"/>
              <a:gd name="connsiteY8" fmla="*/ 1578620 h 3509224"/>
              <a:gd name="connsiteX9" fmla="*/ 2411074 w 2635168"/>
              <a:gd name="connsiteY9" fmla="*/ 1434618 h 3509224"/>
              <a:gd name="connsiteX10" fmla="*/ 2588874 w 2635168"/>
              <a:gd name="connsiteY10" fmla="*/ 1193318 h 3509224"/>
              <a:gd name="connsiteX11" fmla="*/ 2417424 w 2635168"/>
              <a:gd name="connsiteY11" fmla="*/ 1034568 h 3509224"/>
              <a:gd name="connsiteX12" fmla="*/ 2595019 w 2635168"/>
              <a:gd name="connsiteY12" fmla="*/ 821945 h 3509224"/>
              <a:gd name="connsiteX13" fmla="*/ 2417424 w 2635168"/>
              <a:gd name="connsiteY13" fmla="*/ 634518 h 3509224"/>
              <a:gd name="connsiteX14" fmla="*/ 2615094 w 2635168"/>
              <a:gd name="connsiteY14" fmla="*/ 408171 h 3509224"/>
              <a:gd name="connsiteX15" fmla="*/ 2406773 w 2635168"/>
              <a:gd name="connsiteY15" fmla="*/ 221973 h 3509224"/>
              <a:gd name="connsiteX16" fmla="*/ 2610329 w 2635168"/>
              <a:gd name="connsiteY16" fmla="*/ 38599 h 3509224"/>
              <a:gd name="connsiteX17" fmla="*/ 0 w 2635168"/>
              <a:gd name="connsiteY17" fmla="*/ 8752 h 3509224"/>
              <a:gd name="connsiteX0" fmla="*/ 2635168 w 2635168"/>
              <a:gd name="connsiteY0" fmla="*/ 3509224 h 3509224"/>
              <a:gd name="connsiteX1" fmla="*/ 2452162 w 2635168"/>
              <a:gd name="connsiteY1" fmla="*/ 3222449 h 3509224"/>
              <a:gd name="connsiteX2" fmla="*/ 2334874 w 2635168"/>
              <a:gd name="connsiteY2" fmla="*/ 2939568 h 3509224"/>
              <a:gd name="connsiteX3" fmla="*/ 2601574 w 2635168"/>
              <a:gd name="connsiteY3" fmla="*/ 2742718 h 3509224"/>
              <a:gd name="connsiteX4" fmla="*/ 2366624 w 2635168"/>
              <a:gd name="connsiteY4" fmla="*/ 2552218 h 3509224"/>
              <a:gd name="connsiteX5" fmla="*/ 2582524 w 2635168"/>
              <a:gd name="connsiteY5" fmla="*/ 2329968 h 3509224"/>
              <a:gd name="connsiteX6" fmla="*/ 2372974 w 2635168"/>
              <a:gd name="connsiteY6" fmla="*/ 2171218 h 3509224"/>
              <a:gd name="connsiteX7" fmla="*/ 2576174 w 2635168"/>
              <a:gd name="connsiteY7" fmla="*/ 1987068 h 3509224"/>
              <a:gd name="connsiteX8" fmla="*/ 2366624 w 2635168"/>
              <a:gd name="connsiteY8" fmla="*/ 1796568 h 3509224"/>
              <a:gd name="connsiteX9" fmla="*/ 2586621 w 2635168"/>
              <a:gd name="connsiteY9" fmla="*/ 1578620 h 3509224"/>
              <a:gd name="connsiteX10" fmla="*/ 2411074 w 2635168"/>
              <a:gd name="connsiteY10" fmla="*/ 1434618 h 3509224"/>
              <a:gd name="connsiteX11" fmla="*/ 2588874 w 2635168"/>
              <a:gd name="connsiteY11" fmla="*/ 1193318 h 3509224"/>
              <a:gd name="connsiteX12" fmla="*/ 2417424 w 2635168"/>
              <a:gd name="connsiteY12" fmla="*/ 1034568 h 3509224"/>
              <a:gd name="connsiteX13" fmla="*/ 2595019 w 2635168"/>
              <a:gd name="connsiteY13" fmla="*/ 821945 h 3509224"/>
              <a:gd name="connsiteX14" fmla="*/ 2417424 w 2635168"/>
              <a:gd name="connsiteY14" fmla="*/ 634518 h 3509224"/>
              <a:gd name="connsiteX15" fmla="*/ 2615094 w 2635168"/>
              <a:gd name="connsiteY15" fmla="*/ 408171 h 3509224"/>
              <a:gd name="connsiteX16" fmla="*/ 2406773 w 2635168"/>
              <a:gd name="connsiteY16" fmla="*/ 221973 h 3509224"/>
              <a:gd name="connsiteX17" fmla="*/ 2610329 w 2635168"/>
              <a:gd name="connsiteY17" fmla="*/ 38599 h 3509224"/>
              <a:gd name="connsiteX18" fmla="*/ 0 w 2635168"/>
              <a:gd name="connsiteY18" fmla="*/ 8752 h 3509224"/>
              <a:gd name="connsiteX0" fmla="*/ 2635168 w 2659467"/>
              <a:gd name="connsiteY0" fmla="*/ 3509224 h 3509224"/>
              <a:gd name="connsiteX1" fmla="*/ 2643891 w 2659467"/>
              <a:gd name="connsiteY1" fmla="*/ 3082339 h 3509224"/>
              <a:gd name="connsiteX2" fmla="*/ 2334874 w 2659467"/>
              <a:gd name="connsiteY2" fmla="*/ 2939568 h 3509224"/>
              <a:gd name="connsiteX3" fmla="*/ 2601574 w 2659467"/>
              <a:gd name="connsiteY3" fmla="*/ 2742718 h 3509224"/>
              <a:gd name="connsiteX4" fmla="*/ 2366624 w 2659467"/>
              <a:gd name="connsiteY4" fmla="*/ 2552218 h 3509224"/>
              <a:gd name="connsiteX5" fmla="*/ 2582524 w 2659467"/>
              <a:gd name="connsiteY5" fmla="*/ 2329968 h 3509224"/>
              <a:gd name="connsiteX6" fmla="*/ 2372974 w 2659467"/>
              <a:gd name="connsiteY6" fmla="*/ 2171218 h 3509224"/>
              <a:gd name="connsiteX7" fmla="*/ 2576174 w 2659467"/>
              <a:gd name="connsiteY7" fmla="*/ 1987068 h 3509224"/>
              <a:gd name="connsiteX8" fmla="*/ 2366624 w 2659467"/>
              <a:gd name="connsiteY8" fmla="*/ 1796568 h 3509224"/>
              <a:gd name="connsiteX9" fmla="*/ 2586621 w 2659467"/>
              <a:gd name="connsiteY9" fmla="*/ 1578620 h 3509224"/>
              <a:gd name="connsiteX10" fmla="*/ 2411074 w 2659467"/>
              <a:gd name="connsiteY10" fmla="*/ 1434618 h 3509224"/>
              <a:gd name="connsiteX11" fmla="*/ 2588874 w 2659467"/>
              <a:gd name="connsiteY11" fmla="*/ 1193318 h 3509224"/>
              <a:gd name="connsiteX12" fmla="*/ 2417424 w 2659467"/>
              <a:gd name="connsiteY12" fmla="*/ 1034568 h 3509224"/>
              <a:gd name="connsiteX13" fmla="*/ 2595019 w 2659467"/>
              <a:gd name="connsiteY13" fmla="*/ 821945 h 3509224"/>
              <a:gd name="connsiteX14" fmla="*/ 2417424 w 2659467"/>
              <a:gd name="connsiteY14" fmla="*/ 634518 h 3509224"/>
              <a:gd name="connsiteX15" fmla="*/ 2615094 w 2659467"/>
              <a:gd name="connsiteY15" fmla="*/ 408171 h 3509224"/>
              <a:gd name="connsiteX16" fmla="*/ 2406773 w 2659467"/>
              <a:gd name="connsiteY16" fmla="*/ 221973 h 3509224"/>
              <a:gd name="connsiteX17" fmla="*/ 2610329 w 2659467"/>
              <a:gd name="connsiteY17" fmla="*/ 38599 h 3509224"/>
              <a:gd name="connsiteX18" fmla="*/ 0 w 2659467"/>
              <a:gd name="connsiteY18" fmla="*/ 8752 h 3509224"/>
              <a:gd name="connsiteX0" fmla="*/ 2635168 w 2669781"/>
              <a:gd name="connsiteY0" fmla="*/ 3509224 h 3509224"/>
              <a:gd name="connsiteX1" fmla="*/ 2651264 w 2669781"/>
              <a:gd name="connsiteY1" fmla="*/ 3288816 h 3509224"/>
              <a:gd name="connsiteX2" fmla="*/ 2643891 w 2669781"/>
              <a:gd name="connsiteY2" fmla="*/ 3082339 h 3509224"/>
              <a:gd name="connsiteX3" fmla="*/ 2334874 w 2669781"/>
              <a:gd name="connsiteY3" fmla="*/ 2939568 h 3509224"/>
              <a:gd name="connsiteX4" fmla="*/ 2601574 w 2669781"/>
              <a:gd name="connsiteY4" fmla="*/ 2742718 h 3509224"/>
              <a:gd name="connsiteX5" fmla="*/ 2366624 w 2669781"/>
              <a:gd name="connsiteY5" fmla="*/ 2552218 h 3509224"/>
              <a:gd name="connsiteX6" fmla="*/ 2582524 w 2669781"/>
              <a:gd name="connsiteY6" fmla="*/ 2329968 h 3509224"/>
              <a:gd name="connsiteX7" fmla="*/ 2372974 w 2669781"/>
              <a:gd name="connsiteY7" fmla="*/ 2171218 h 3509224"/>
              <a:gd name="connsiteX8" fmla="*/ 2576174 w 2669781"/>
              <a:gd name="connsiteY8" fmla="*/ 1987068 h 3509224"/>
              <a:gd name="connsiteX9" fmla="*/ 2366624 w 2669781"/>
              <a:gd name="connsiteY9" fmla="*/ 1796568 h 3509224"/>
              <a:gd name="connsiteX10" fmla="*/ 2586621 w 2669781"/>
              <a:gd name="connsiteY10" fmla="*/ 1578620 h 3509224"/>
              <a:gd name="connsiteX11" fmla="*/ 2411074 w 2669781"/>
              <a:gd name="connsiteY11" fmla="*/ 1434618 h 3509224"/>
              <a:gd name="connsiteX12" fmla="*/ 2588874 w 2669781"/>
              <a:gd name="connsiteY12" fmla="*/ 1193318 h 3509224"/>
              <a:gd name="connsiteX13" fmla="*/ 2417424 w 2669781"/>
              <a:gd name="connsiteY13" fmla="*/ 1034568 h 3509224"/>
              <a:gd name="connsiteX14" fmla="*/ 2595019 w 2669781"/>
              <a:gd name="connsiteY14" fmla="*/ 821945 h 3509224"/>
              <a:gd name="connsiteX15" fmla="*/ 2417424 w 2669781"/>
              <a:gd name="connsiteY15" fmla="*/ 634518 h 3509224"/>
              <a:gd name="connsiteX16" fmla="*/ 2615094 w 2669781"/>
              <a:gd name="connsiteY16" fmla="*/ 408171 h 3509224"/>
              <a:gd name="connsiteX17" fmla="*/ 2406773 w 2669781"/>
              <a:gd name="connsiteY17" fmla="*/ 221973 h 3509224"/>
              <a:gd name="connsiteX18" fmla="*/ 2610329 w 2669781"/>
              <a:gd name="connsiteY18" fmla="*/ 38599 h 3509224"/>
              <a:gd name="connsiteX19" fmla="*/ 0 w 2669781"/>
              <a:gd name="connsiteY19" fmla="*/ 8752 h 3509224"/>
              <a:gd name="connsiteX0" fmla="*/ 2635168 w 2650504"/>
              <a:gd name="connsiteY0" fmla="*/ 3509224 h 3509224"/>
              <a:gd name="connsiteX1" fmla="*/ 2415290 w 2650504"/>
              <a:gd name="connsiteY1" fmla="*/ 3340435 h 3509224"/>
              <a:gd name="connsiteX2" fmla="*/ 2643891 w 2650504"/>
              <a:gd name="connsiteY2" fmla="*/ 3082339 h 3509224"/>
              <a:gd name="connsiteX3" fmla="*/ 2334874 w 2650504"/>
              <a:gd name="connsiteY3" fmla="*/ 2939568 h 3509224"/>
              <a:gd name="connsiteX4" fmla="*/ 2601574 w 2650504"/>
              <a:gd name="connsiteY4" fmla="*/ 2742718 h 3509224"/>
              <a:gd name="connsiteX5" fmla="*/ 2366624 w 2650504"/>
              <a:gd name="connsiteY5" fmla="*/ 2552218 h 3509224"/>
              <a:gd name="connsiteX6" fmla="*/ 2582524 w 2650504"/>
              <a:gd name="connsiteY6" fmla="*/ 2329968 h 3509224"/>
              <a:gd name="connsiteX7" fmla="*/ 2372974 w 2650504"/>
              <a:gd name="connsiteY7" fmla="*/ 2171218 h 3509224"/>
              <a:gd name="connsiteX8" fmla="*/ 2576174 w 2650504"/>
              <a:gd name="connsiteY8" fmla="*/ 1987068 h 3509224"/>
              <a:gd name="connsiteX9" fmla="*/ 2366624 w 2650504"/>
              <a:gd name="connsiteY9" fmla="*/ 1796568 h 3509224"/>
              <a:gd name="connsiteX10" fmla="*/ 2586621 w 2650504"/>
              <a:gd name="connsiteY10" fmla="*/ 1578620 h 3509224"/>
              <a:gd name="connsiteX11" fmla="*/ 2411074 w 2650504"/>
              <a:gd name="connsiteY11" fmla="*/ 1434618 h 3509224"/>
              <a:gd name="connsiteX12" fmla="*/ 2588874 w 2650504"/>
              <a:gd name="connsiteY12" fmla="*/ 1193318 h 3509224"/>
              <a:gd name="connsiteX13" fmla="*/ 2417424 w 2650504"/>
              <a:gd name="connsiteY13" fmla="*/ 1034568 h 3509224"/>
              <a:gd name="connsiteX14" fmla="*/ 2595019 w 2650504"/>
              <a:gd name="connsiteY14" fmla="*/ 821945 h 3509224"/>
              <a:gd name="connsiteX15" fmla="*/ 2417424 w 2650504"/>
              <a:gd name="connsiteY15" fmla="*/ 634518 h 3509224"/>
              <a:gd name="connsiteX16" fmla="*/ 2615094 w 2650504"/>
              <a:gd name="connsiteY16" fmla="*/ 408171 h 3509224"/>
              <a:gd name="connsiteX17" fmla="*/ 2406773 w 2650504"/>
              <a:gd name="connsiteY17" fmla="*/ 221973 h 3509224"/>
              <a:gd name="connsiteX18" fmla="*/ 2610329 w 2650504"/>
              <a:gd name="connsiteY18" fmla="*/ 38599 h 3509224"/>
              <a:gd name="connsiteX19" fmla="*/ 0 w 2650504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34874 w 2650071"/>
              <a:gd name="connsiteY3" fmla="*/ 2939568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79119 w 2650071"/>
              <a:gd name="connsiteY3" fmla="*/ 2932194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353"/>
              <a:gd name="connsiteY0" fmla="*/ 3509224 h 3509224"/>
              <a:gd name="connsiteX1" fmla="*/ 2407916 w 2650353"/>
              <a:gd name="connsiteY1" fmla="*/ 3259320 h 3509224"/>
              <a:gd name="connsiteX2" fmla="*/ 2643891 w 2650353"/>
              <a:gd name="connsiteY2" fmla="*/ 3082339 h 3509224"/>
              <a:gd name="connsiteX3" fmla="*/ 2379119 w 2650353"/>
              <a:gd name="connsiteY3" fmla="*/ 2932194 h 3509224"/>
              <a:gd name="connsiteX4" fmla="*/ 2601574 w 2650353"/>
              <a:gd name="connsiteY4" fmla="*/ 2742718 h 3509224"/>
              <a:gd name="connsiteX5" fmla="*/ 2366624 w 2650353"/>
              <a:gd name="connsiteY5" fmla="*/ 2552218 h 3509224"/>
              <a:gd name="connsiteX6" fmla="*/ 2582524 w 2650353"/>
              <a:gd name="connsiteY6" fmla="*/ 2329968 h 3509224"/>
              <a:gd name="connsiteX7" fmla="*/ 2372974 w 2650353"/>
              <a:gd name="connsiteY7" fmla="*/ 2171218 h 3509224"/>
              <a:gd name="connsiteX8" fmla="*/ 2576174 w 2650353"/>
              <a:gd name="connsiteY8" fmla="*/ 1987068 h 3509224"/>
              <a:gd name="connsiteX9" fmla="*/ 2366624 w 2650353"/>
              <a:gd name="connsiteY9" fmla="*/ 1796568 h 3509224"/>
              <a:gd name="connsiteX10" fmla="*/ 2586621 w 2650353"/>
              <a:gd name="connsiteY10" fmla="*/ 1578620 h 3509224"/>
              <a:gd name="connsiteX11" fmla="*/ 2411074 w 2650353"/>
              <a:gd name="connsiteY11" fmla="*/ 1434618 h 3509224"/>
              <a:gd name="connsiteX12" fmla="*/ 2588874 w 2650353"/>
              <a:gd name="connsiteY12" fmla="*/ 1193318 h 3509224"/>
              <a:gd name="connsiteX13" fmla="*/ 2417424 w 2650353"/>
              <a:gd name="connsiteY13" fmla="*/ 1034568 h 3509224"/>
              <a:gd name="connsiteX14" fmla="*/ 2595019 w 2650353"/>
              <a:gd name="connsiteY14" fmla="*/ 821945 h 3509224"/>
              <a:gd name="connsiteX15" fmla="*/ 2417424 w 2650353"/>
              <a:gd name="connsiteY15" fmla="*/ 634518 h 3509224"/>
              <a:gd name="connsiteX16" fmla="*/ 2615094 w 2650353"/>
              <a:gd name="connsiteY16" fmla="*/ 408171 h 3509224"/>
              <a:gd name="connsiteX17" fmla="*/ 2406773 w 2650353"/>
              <a:gd name="connsiteY17" fmla="*/ 221973 h 3509224"/>
              <a:gd name="connsiteX18" fmla="*/ 2610329 w 2650353"/>
              <a:gd name="connsiteY18" fmla="*/ 38599 h 3509224"/>
              <a:gd name="connsiteX19" fmla="*/ 0 w 2650353"/>
              <a:gd name="connsiteY19" fmla="*/ 8752 h 3509224"/>
              <a:gd name="connsiteX0" fmla="*/ 156320 w 2703724"/>
              <a:gd name="connsiteY0" fmla="*/ 3533196 h 3533196"/>
              <a:gd name="connsiteX1" fmla="*/ 2407916 w 2703724"/>
              <a:gd name="connsiteY1" fmla="*/ 3259320 h 3533196"/>
              <a:gd name="connsiteX2" fmla="*/ 2643891 w 2703724"/>
              <a:gd name="connsiteY2" fmla="*/ 3082339 h 3533196"/>
              <a:gd name="connsiteX3" fmla="*/ 2379119 w 2703724"/>
              <a:gd name="connsiteY3" fmla="*/ 2932194 h 3533196"/>
              <a:gd name="connsiteX4" fmla="*/ 2601574 w 2703724"/>
              <a:gd name="connsiteY4" fmla="*/ 2742718 h 3533196"/>
              <a:gd name="connsiteX5" fmla="*/ 2366624 w 2703724"/>
              <a:gd name="connsiteY5" fmla="*/ 2552218 h 3533196"/>
              <a:gd name="connsiteX6" fmla="*/ 2582524 w 2703724"/>
              <a:gd name="connsiteY6" fmla="*/ 2329968 h 3533196"/>
              <a:gd name="connsiteX7" fmla="*/ 2372974 w 2703724"/>
              <a:gd name="connsiteY7" fmla="*/ 2171218 h 3533196"/>
              <a:gd name="connsiteX8" fmla="*/ 2576174 w 2703724"/>
              <a:gd name="connsiteY8" fmla="*/ 1987068 h 3533196"/>
              <a:gd name="connsiteX9" fmla="*/ 2366624 w 2703724"/>
              <a:gd name="connsiteY9" fmla="*/ 1796568 h 3533196"/>
              <a:gd name="connsiteX10" fmla="*/ 2586621 w 2703724"/>
              <a:gd name="connsiteY10" fmla="*/ 1578620 h 3533196"/>
              <a:gd name="connsiteX11" fmla="*/ 2411074 w 2703724"/>
              <a:gd name="connsiteY11" fmla="*/ 1434618 h 3533196"/>
              <a:gd name="connsiteX12" fmla="*/ 2588874 w 2703724"/>
              <a:gd name="connsiteY12" fmla="*/ 1193318 h 3533196"/>
              <a:gd name="connsiteX13" fmla="*/ 2417424 w 2703724"/>
              <a:gd name="connsiteY13" fmla="*/ 1034568 h 3533196"/>
              <a:gd name="connsiteX14" fmla="*/ 2595019 w 2703724"/>
              <a:gd name="connsiteY14" fmla="*/ 821945 h 3533196"/>
              <a:gd name="connsiteX15" fmla="*/ 2417424 w 2703724"/>
              <a:gd name="connsiteY15" fmla="*/ 634518 h 3533196"/>
              <a:gd name="connsiteX16" fmla="*/ 2615094 w 2703724"/>
              <a:gd name="connsiteY16" fmla="*/ 408171 h 3533196"/>
              <a:gd name="connsiteX17" fmla="*/ 2406773 w 2703724"/>
              <a:gd name="connsiteY17" fmla="*/ 221973 h 3533196"/>
              <a:gd name="connsiteX18" fmla="*/ 2610329 w 2703724"/>
              <a:gd name="connsiteY18" fmla="*/ 38599 h 3533196"/>
              <a:gd name="connsiteX19" fmla="*/ 0 w 2703724"/>
              <a:gd name="connsiteY19" fmla="*/ 8752 h 3533196"/>
              <a:gd name="connsiteX0" fmla="*/ 156320 w 2655622"/>
              <a:gd name="connsiteY0" fmla="*/ 3533196 h 3533196"/>
              <a:gd name="connsiteX1" fmla="*/ 1711102 w 2655622"/>
              <a:gd name="connsiteY1" fmla="*/ 3328171 h 3533196"/>
              <a:gd name="connsiteX2" fmla="*/ 2407916 w 2655622"/>
              <a:gd name="connsiteY2" fmla="*/ 3259320 h 3533196"/>
              <a:gd name="connsiteX3" fmla="*/ 2643891 w 2655622"/>
              <a:gd name="connsiteY3" fmla="*/ 3082339 h 3533196"/>
              <a:gd name="connsiteX4" fmla="*/ 2379119 w 2655622"/>
              <a:gd name="connsiteY4" fmla="*/ 2932194 h 3533196"/>
              <a:gd name="connsiteX5" fmla="*/ 2601574 w 2655622"/>
              <a:gd name="connsiteY5" fmla="*/ 2742718 h 3533196"/>
              <a:gd name="connsiteX6" fmla="*/ 2366624 w 2655622"/>
              <a:gd name="connsiteY6" fmla="*/ 2552218 h 3533196"/>
              <a:gd name="connsiteX7" fmla="*/ 2582524 w 2655622"/>
              <a:gd name="connsiteY7" fmla="*/ 2329968 h 3533196"/>
              <a:gd name="connsiteX8" fmla="*/ 2372974 w 2655622"/>
              <a:gd name="connsiteY8" fmla="*/ 2171218 h 3533196"/>
              <a:gd name="connsiteX9" fmla="*/ 2576174 w 2655622"/>
              <a:gd name="connsiteY9" fmla="*/ 1987068 h 3533196"/>
              <a:gd name="connsiteX10" fmla="*/ 2366624 w 2655622"/>
              <a:gd name="connsiteY10" fmla="*/ 1796568 h 3533196"/>
              <a:gd name="connsiteX11" fmla="*/ 2586621 w 2655622"/>
              <a:gd name="connsiteY11" fmla="*/ 1578620 h 3533196"/>
              <a:gd name="connsiteX12" fmla="*/ 2411074 w 2655622"/>
              <a:gd name="connsiteY12" fmla="*/ 1434618 h 3533196"/>
              <a:gd name="connsiteX13" fmla="*/ 2588874 w 2655622"/>
              <a:gd name="connsiteY13" fmla="*/ 1193318 h 3533196"/>
              <a:gd name="connsiteX14" fmla="*/ 2417424 w 2655622"/>
              <a:gd name="connsiteY14" fmla="*/ 1034568 h 3533196"/>
              <a:gd name="connsiteX15" fmla="*/ 2595019 w 2655622"/>
              <a:gd name="connsiteY15" fmla="*/ 821945 h 3533196"/>
              <a:gd name="connsiteX16" fmla="*/ 2417424 w 2655622"/>
              <a:gd name="connsiteY16" fmla="*/ 634518 h 3533196"/>
              <a:gd name="connsiteX17" fmla="*/ 2615094 w 2655622"/>
              <a:gd name="connsiteY17" fmla="*/ 408171 h 3533196"/>
              <a:gd name="connsiteX18" fmla="*/ 2406773 w 2655622"/>
              <a:gd name="connsiteY18" fmla="*/ 221973 h 3533196"/>
              <a:gd name="connsiteX19" fmla="*/ 2610329 w 2655622"/>
              <a:gd name="connsiteY19" fmla="*/ 38599 h 3533196"/>
              <a:gd name="connsiteX20" fmla="*/ 0 w 2655622"/>
              <a:gd name="connsiteY20" fmla="*/ 8752 h 3533196"/>
              <a:gd name="connsiteX0" fmla="*/ 156320 w 2655622"/>
              <a:gd name="connsiteY0" fmla="*/ 3533196 h 3533196"/>
              <a:gd name="connsiteX1" fmla="*/ 1711102 w 2655622"/>
              <a:gd name="connsiteY1" fmla="*/ 3328171 h 3533196"/>
              <a:gd name="connsiteX2" fmla="*/ 2407916 w 2655622"/>
              <a:gd name="connsiteY2" fmla="*/ 3259320 h 3533196"/>
              <a:gd name="connsiteX3" fmla="*/ 2643891 w 2655622"/>
              <a:gd name="connsiteY3" fmla="*/ 3082339 h 3533196"/>
              <a:gd name="connsiteX4" fmla="*/ 2379119 w 2655622"/>
              <a:gd name="connsiteY4" fmla="*/ 2932194 h 3533196"/>
              <a:gd name="connsiteX5" fmla="*/ 2601574 w 2655622"/>
              <a:gd name="connsiteY5" fmla="*/ 2742718 h 3533196"/>
              <a:gd name="connsiteX6" fmla="*/ 2366624 w 2655622"/>
              <a:gd name="connsiteY6" fmla="*/ 2552218 h 3533196"/>
              <a:gd name="connsiteX7" fmla="*/ 2582524 w 2655622"/>
              <a:gd name="connsiteY7" fmla="*/ 2329968 h 3533196"/>
              <a:gd name="connsiteX8" fmla="*/ 2372974 w 2655622"/>
              <a:gd name="connsiteY8" fmla="*/ 2171218 h 3533196"/>
              <a:gd name="connsiteX9" fmla="*/ 2576174 w 2655622"/>
              <a:gd name="connsiteY9" fmla="*/ 1987068 h 3533196"/>
              <a:gd name="connsiteX10" fmla="*/ 2366624 w 2655622"/>
              <a:gd name="connsiteY10" fmla="*/ 1796568 h 3533196"/>
              <a:gd name="connsiteX11" fmla="*/ 2586621 w 2655622"/>
              <a:gd name="connsiteY11" fmla="*/ 1578620 h 3533196"/>
              <a:gd name="connsiteX12" fmla="*/ 2411074 w 2655622"/>
              <a:gd name="connsiteY12" fmla="*/ 1434618 h 3533196"/>
              <a:gd name="connsiteX13" fmla="*/ 2588874 w 2655622"/>
              <a:gd name="connsiteY13" fmla="*/ 1193318 h 3533196"/>
              <a:gd name="connsiteX14" fmla="*/ 2417424 w 2655622"/>
              <a:gd name="connsiteY14" fmla="*/ 1034568 h 3533196"/>
              <a:gd name="connsiteX15" fmla="*/ 2595019 w 2655622"/>
              <a:gd name="connsiteY15" fmla="*/ 821945 h 3533196"/>
              <a:gd name="connsiteX16" fmla="*/ 2417424 w 2655622"/>
              <a:gd name="connsiteY16" fmla="*/ 634518 h 3533196"/>
              <a:gd name="connsiteX17" fmla="*/ 2615094 w 2655622"/>
              <a:gd name="connsiteY17" fmla="*/ 408171 h 3533196"/>
              <a:gd name="connsiteX18" fmla="*/ 2406773 w 2655622"/>
              <a:gd name="connsiteY18" fmla="*/ 221973 h 3533196"/>
              <a:gd name="connsiteX19" fmla="*/ 2610329 w 2655622"/>
              <a:gd name="connsiteY19" fmla="*/ 38599 h 3533196"/>
              <a:gd name="connsiteX20" fmla="*/ 0 w 2655622"/>
              <a:gd name="connsiteY20" fmla="*/ 8752 h 3533196"/>
              <a:gd name="connsiteX0" fmla="*/ 156320 w 2654414"/>
              <a:gd name="connsiteY0" fmla="*/ 3533196 h 3533196"/>
              <a:gd name="connsiteX1" fmla="*/ 1846664 w 2654414"/>
              <a:gd name="connsiteY1" fmla="*/ 3336162 h 3533196"/>
              <a:gd name="connsiteX2" fmla="*/ 2407916 w 2654414"/>
              <a:gd name="connsiteY2" fmla="*/ 3259320 h 3533196"/>
              <a:gd name="connsiteX3" fmla="*/ 2643891 w 2654414"/>
              <a:gd name="connsiteY3" fmla="*/ 3082339 h 3533196"/>
              <a:gd name="connsiteX4" fmla="*/ 2379119 w 2654414"/>
              <a:gd name="connsiteY4" fmla="*/ 2932194 h 3533196"/>
              <a:gd name="connsiteX5" fmla="*/ 2601574 w 2654414"/>
              <a:gd name="connsiteY5" fmla="*/ 2742718 h 3533196"/>
              <a:gd name="connsiteX6" fmla="*/ 2366624 w 2654414"/>
              <a:gd name="connsiteY6" fmla="*/ 2552218 h 3533196"/>
              <a:gd name="connsiteX7" fmla="*/ 2582524 w 2654414"/>
              <a:gd name="connsiteY7" fmla="*/ 2329968 h 3533196"/>
              <a:gd name="connsiteX8" fmla="*/ 2372974 w 2654414"/>
              <a:gd name="connsiteY8" fmla="*/ 2171218 h 3533196"/>
              <a:gd name="connsiteX9" fmla="*/ 2576174 w 2654414"/>
              <a:gd name="connsiteY9" fmla="*/ 1987068 h 3533196"/>
              <a:gd name="connsiteX10" fmla="*/ 2366624 w 2654414"/>
              <a:gd name="connsiteY10" fmla="*/ 1796568 h 3533196"/>
              <a:gd name="connsiteX11" fmla="*/ 2586621 w 2654414"/>
              <a:gd name="connsiteY11" fmla="*/ 1578620 h 3533196"/>
              <a:gd name="connsiteX12" fmla="*/ 2411074 w 2654414"/>
              <a:gd name="connsiteY12" fmla="*/ 1434618 h 3533196"/>
              <a:gd name="connsiteX13" fmla="*/ 2588874 w 2654414"/>
              <a:gd name="connsiteY13" fmla="*/ 1193318 h 3533196"/>
              <a:gd name="connsiteX14" fmla="*/ 2417424 w 2654414"/>
              <a:gd name="connsiteY14" fmla="*/ 1034568 h 3533196"/>
              <a:gd name="connsiteX15" fmla="*/ 2595019 w 2654414"/>
              <a:gd name="connsiteY15" fmla="*/ 821945 h 3533196"/>
              <a:gd name="connsiteX16" fmla="*/ 2417424 w 2654414"/>
              <a:gd name="connsiteY16" fmla="*/ 634518 h 3533196"/>
              <a:gd name="connsiteX17" fmla="*/ 2615094 w 2654414"/>
              <a:gd name="connsiteY17" fmla="*/ 408171 h 3533196"/>
              <a:gd name="connsiteX18" fmla="*/ 2406773 w 2654414"/>
              <a:gd name="connsiteY18" fmla="*/ 221973 h 3533196"/>
              <a:gd name="connsiteX19" fmla="*/ 2610329 w 2654414"/>
              <a:gd name="connsiteY19" fmla="*/ 38599 h 3533196"/>
              <a:gd name="connsiteX20" fmla="*/ 0 w 2654414"/>
              <a:gd name="connsiteY20" fmla="*/ 8752 h 3533196"/>
              <a:gd name="connsiteX0" fmla="*/ 156320 w 2651338"/>
              <a:gd name="connsiteY0" fmla="*/ 3533196 h 3559960"/>
              <a:gd name="connsiteX1" fmla="*/ 2369547 w 2651338"/>
              <a:gd name="connsiteY1" fmla="*/ 3472002 h 3559960"/>
              <a:gd name="connsiteX2" fmla="*/ 2407916 w 2651338"/>
              <a:gd name="connsiteY2" fmla="*/ 3259320 h 3559960"/>
              <a:gd name="connsiteX3" fmla="*/ 2643891 w 2651338"/>
              <a:gd name="connsiteY3" fmla="*/ 3082339 h 3559960"/>
              <a:gd name="connsiteX4" fmla="*/ 2379119 w 2651338"/>
              <a:gd name="connsiteY4" fmla="*/ 2932194 h 3559960"/>
              <a:gd name="connsiteX5" fmla="*/ 2601574 w 2651338"/>
              <a:gd name="connsiteY5" fmla="*/ 2742718 h 3559960"/>
              <a:gd name="connsiteX6" fmla="*/ 2366624 w 2651338"/>
              <a:gd name="connsiteY6" fmla="*/ 2552218 h 3559960"/>
              <a:gd name="connsiteX7" fmla="*/ 2582524 w 2651338"/>
              <a:gd name="connsiteY7" fmla="*/ 2329968 h 3559960"/>
              <a:gd name="connsiteX8" fmla="*/ 2372974 w 2651338"/>
              <a:gd name="connsiteY8" fmla="*/ 2171218 h 3559960"/>
              <a:gd name="connsiteX9" fmla="*/ 2576174 w 2651338"/>
              <a:gd name="connsiteY9" fmla="*/ 1987068 h 3559960"/>
              <a:gd name="connsiteX10" fmla="*/ 2366624 w 2651338"/>
              <a:gd name="connsiteY10" fmla="*/ 1796568 h 3559960"/>
              <a:gd name="connsiteX11" fmla="*/ 2586621 w 2651338"/>
              <a:gd name="connsiteY11" fmla="*/ 1578620 h 3559960"/>
              <a:gd name="connsiteX12" fmla="*/ 2411074 w 2651338"/>
              <a:gd name="connsiteY12" fmla="*/ 1434618 h 3559960"/>
              <a:gd name="connsiteX13" fmla="*/ 2588874 w 2651338"/>
              <a:gd name="connsiteY13" fmla="*/ 1193318 h 3559960"/>
              <a:gd name="connsiteX14" fmla="*/ 2417424 w 2651338"/>
              <a:gd name="connsiteY14" fmla="*/ 1034568 h 3559960"/>
              <a:gd name="connsiteX15" fmla="*/ 2595019 w 2651338"/>
              <a:gd name="connsiteY15" fmla="*/ 821945 h 3559960"/>
              <a:gd name="connsiteX16" fmla="*/ 2417424 w 2651338"/>
              <a:gd name="connsiteY16" fmla="*/ 634518 h 3559960"/>
              <a:gd name="connsiteX17" fmla="*/ 2615094 w 2651338"/>
              <a:gd name="connsiteY17" fmla="*/ 408171 h 3559960"/>
              <a:gd name="connsiteX18" fmla="*/ 2406773 w 2651338"/>
              <a:gd name="connsiteY18" fmla="*/ 221973 h 3559960"/>
              <a:gd name="connsiteX19" fmla="*/ 2610329 w 2651338"/>
              <a:gd name="connsiteY19" fmla="*/ 38599 h 3559960"/>
              <a:gd name="connsiteX20" fmla="*/ 0 w 2651338"/>
              <a:gd name="connsiteY20" fmla="*/ 8752 h 3559960"/>
              <a:gd name="connsiteX0" fmla="*/ 156320 w 2651022"/>
              <a:gd name="connsiteY0" fmla="*/ 3533196 h 3537906"/>
              <a:gd name="connsiteX1" fmla="*/ 2447011 w 2651022"/>
              <a:gd name="connsiteY1" fmla="*/ 3440040 h 3537906"/>
              <a:gd name="connsiteX2" fmla="*/ 2407916 w 2651022"/>
              <a:gd name="connsiteY2" fmla="*/ 3259320 h 3537906"/>
              <a:gd name="connsiteX3" fmla="*/ 2643891 w 2651022"/>
              <a:gd name="connsiteY3" fmla="*/ 3082339 h 3537906"/>
              <a:gd name="connsiteX4" fmla="*/ 2379119 w 2651022"/>
              <a:gd name="connsiteY4" fmla="*/ 2932194 h 3537906"/>
              <a:gd name="connsiteX5" fmla="*/ 2601574 w 2651022"/>
              <a:gd name="connsiteY5" fmla="*/ 2742718 h 3537906"/>
              <a:gd name="connsiteX6" fmla="*/ 2366624 w 2651022"/>
              <a:gd name="connsiteY6" fmla="*/ 2552218 h 3537906"/>
              <a:gd name="connsiteX7" fmla="*/ 2582524 w 2651022"/>
              <a:gd name="connsiteY7" fmla="*/ 2329968 h 3537906"/>
              <a:gd name="connsiteX8" fmla="*/ 2372974 w 2651022"/>
              <a:gd name="connsiteY8" fmla="*/ 2171218 h 3537906"/>
              <a:gd name="connsiteX9" fmla="*/ 2576174 w 2651022"/>
              <a:gd name="connsiteY9" fmla="*/ 1987068 h 3537906"/>
              <a:gd name="connsiteX10" fmla="*/ 2366624 w 2651022"/>
              <a:gd name="connsiteY10" fmla="*/ 1796568 h 3537906"/>
              <a:gd name="connsiteX11" fmla="*/ 2586621 w 2651022"/>
              <a:gd name="connsiteY11" fmla="*/ 1578620 h 3537906"/>
              <a:gd name="connsiteX12" fmla="*/ 2411074 w 2651022"/>
              <a:gd name="connsiteY12" fmla="*/ 1434618 h 3537906"/>
              <a:gd name="connsiteX13" fmla="*/ 2588874 w 2651022"/>
              <a:gd name="connsiteY13" fmla="*/ 1193318 h 3537906"/>
              <a:gd name="connsiteX14" fmla="*/ 2417424 w 2651022"/>
              <a:gd name="connsiteY14" fmla="*/ 1034568 h 3537906"/>
              <a:gd name="connsiteX15" fmla="*/ 2595019 w 2651022"/>
              <a:gd name="connsiteY15" fmla="*/ 821945 h 3537906"/>
              <a:gd name="connsiteX16" fmla="*/ 2417424 w 2651022"/>
              <a:gd name="connsiteY16" fmla="*/ 634518 h 3537906"/>
              <a:gd name="connsiteX17" fmla="*/ 2615094 w 2651022"/>
              <a:gd name="connsiteY17" fmla="*/ 408171 h 3537906"/>
              <a:gd name="connsiteX18" fmla="*/ 2406773 w 2651022"/>
              <a:gd name="connsiteY18" fmla="*/ 221973 h 3537906"/>
              <a:gd name="connsiteX19" fmla="*/ 2610329 w 2651022"/>
              <a:gd name="connsiteY19" fmla="*/ 38599 h 3537906"/>
              <a:gd name="connsiteX20" fmla="*/ 0 w 2651022"/>
              <a:gd name="connsiteY20" fmla="*/ 8752 h 3537906"/>
              <a:gd name="connsiteX0" fmla="*/ 156320 w 2651022"/>
              <a:gd name="connsiteY0" fmla="*/ 3533196 h 3555303"/>
              <a:gd name="connsiteX1" fmla="*/ 2447011 w 2651022"/>
              <a:gd name="connsiteY1" fmla="*/ 3440040 h 3555303"/>
              <a:gd name="connsiteX2" fmla="*/ 2407916 w 2651022"/>
              <a:gd name="connsiteY2" fmla="*/ 3259320 h 3555303"/>
              <a:gd name="connsiteX3" fmla="*/ 2643891 w 2651022"/>
              <a:gd name="connsiteY3" fmla="*/ 3082339 h 3555303"/>
              <a:gd name="connsiteX4" fmla="*/ 2379119 w 2651022"/>
              <a:gd name="connsiteY4" fmla="*/ 2932194 h 3555303"/>
              <a:gd name="connsiteX5" fmla="*/ 2601574 w 2651022"/>
              <a:gd name="connsiteY5" fmla="*/ 2742718 h 3555303"/>
              <a:gd name="connsiteX6" fmla="*/ 2366624 w 2651022"/>
              <a:gd name="connsiteY6" fmla="*/ 2552218 h 3555303"/>
              <a:gd name="connsiteX7" fmla="*/ 2582524 w 2651022"/>
              <a:gd name="connsiteY7" fmla="*/ 2329968 h 3555303"/>
              <a:gd name="connsiteX8" fmla="*/ 2372974 w 2651022"/>
              <a:gd name="connsiteY8" fmla="*/ 2171218 h 3555303"/>
              <a:gd name="connsiteX9" fmla="*/ 2576174 w 2651022"/>
              <a:gd name="connsiteY9" fmla="*/ 1987068 h 3555303"/>
              <a:gd name="connsiteX10" fmla="*/ 2366624 w 2651022"/>
              <a:gd name="connsiteY10" fmla="*/ 1796568 h 3555303"/>
              <a:gd name="connsiteX11" fmla="*/ 2586621 w 2651022"/>
              <a:gd name="connsiteY11" fmla="*/ 1578620 h 3555303"/>
              <a:gd name="connsiteX12" fmla="*/ 2411074 w 2651022"/>
              <a:gd name="connsiteY12" fmla="*/ 1434618 h 3555303"/>
              <a:gd name="connsiteX13" fmla="*/ 2588874 w 2651022"/>
              <a:gd name="connsiteY13" fmla="*/ 1193318 h 3555303"/>
              <a:gd name="connsiteX14" fmla="*/ 2417424 w 2651022"/>
              <a:gd name="connsiteY14" fmla="*/ 1034568 h 3555303"/>
              <a:gd name="connsiteX15" fmla="*/ 2595019 w 2651022"/>
              <a:gd name="connsiteY15" fmla="*/ 821945 h 3555303"/>
              <a:gd name="connsiteX16" fmla="*/ 2417424 w 2651022"/>
              <a:gd name="connsiteY16" fmla="*/ 634518 h 3555303"/>
              <a:gd name="connsiteX17" fmla="*/ 2615094 w 2651022"/>
              <a:gd name="connsiteY17" fmla="*/ 408171 h 3555303"/>
              <a:gd name="connsiteX18" fmla="*/ 2406773 w 2651022"/>
              <a:gd name="connsiteY18" fmla="*/ 221973 h 3555303"/>
              <a:gd name="connsiteX19" fmla="*/ 2610329 w 2651022"/>
              <a:gd name="connsiteY19" fmla="*/ 38599 h 3555303"/>
              <a:gd name="connsiteX20" fmla="*/ 0 w 2651022"/>
              <a:gd name="connsiteY20" fmla="*/ 8752 h 3555303"/>
              <a:gd name="connsiteX0" fmla="*/ 156320 w 2651022"/>
              <a:gd name="connsiteY0" fmla="*/ 3533196 h 3533197"/>
              <a:gd name="connsiteX1" fmla="*/ 2447011 w 2651022"/>
              <a:gd name="connsiteY1" fmla="*/ 3440040 h 3533197"/>
              <a:gd name="connsiteX2" fmla="*/ 2407916 w 2651022"/>
              <a:gd name="connsiteY2" fmla="*/ 3259320 h 3533197"/>
              <a:gd name="connsiteX3" fmla="*/ 2643891 w 2651022"/>
              <a:gd name="connsiteY3" fmla="*/ 3082339 h 3533197"/>
              <a:gd name="connsiteX4" fmla="*/ 2379119 w 2651022"/>
              <a:gd name="connsiteY4" fmla="*/ 2932194 h 3533197"/>
              <a:gd name="connsiteX5" fmla="*/ 2601574 w 2651022"/>
              <a:gd name="connsiteY5" fmla="*/ 2742718 h 3533197"/>
              <a:gd name="connsiteX6" fmla="*/ 2366624 w 2651022"/>
              <a:gd name="connsiteY6" fmla="*/ 2552218 h 3533197"/>
              <a:gd name="connsiteX7" fmla="*/ 2582524 w 2651022"/>
              <a:gd name="connsiteY7" fmla="*/ 2329968 h 3533197"/>
              <a:gd name="connsiteX8" fmla="*/ 2372974 w 2651022"/>
              <a:gd name="connsiteY8" fmla="*/ 2171218 h 3533197"/>
              <a:gd name="connsiteX9" fmla="*/ 2576174 w 2651022"/>
              <a:gd name="connsiteY9" fmla="*/ 1987068 h 3533197"/>
              <a:gd name="connsiteX10" fmla="*/ 2366624 w 2651022"/>
              <a:gd name="connsiteY10" fmla="*/ 1796568 h 3533197"/>
              <a:gd name="connsiteX11" fmla="*/ 2586621 w 2651022"/>
              <a:gd name="connsiteY11" fmla="*/ 1578620 h 3533197"/>
              <a:gd name="connsiteX12" fmla="*/ 2411074 w 2651022"/>
              <a:gd name="connsiteY12" fmla="*/ 1434618 h 3533197"/>
              <a:gd name="connsiteX13" fmla="*/ 2588874 w 2651022"/>
              <a:gd name="connsiteY13" fmla="*/ 1193318 h 3533197"/>
              <a:gd name="connsiteX14" fmla="*/ 2417424 w 2651022"/>
              <a:gd name="connsiteY14" fmla="*/ 1034568 h 3533197"/>
              <a:gd name="connsiteX15" fmla="*/ 2595019 w 2651022"/>
              <a:gd name="connsiteY15" fmla="*/ 821945 h 3533197"/>
              <a:gd name="connsiteX16" fmla="*/ 2417424 w 2651022"/>
              <a:gd name="connsiteY16" fmla="*/ 634518 h 3533197"/>
              <a:gd name="connsiteX17" fmla="*/ 2615094 w 2651022"/>
              <a:gd name="connsiteY17" fmla="*/ 408171 h 3533197"/>
              <a:gd name="connsiteX18" fmla="*/ 2406773 w 2651022"/>
              <a:gd name="connsiteY18" fmla="*/ 221973 h 3533197"/>
              <a:gd name="connsiteX19" fmla="*/ 2610329 w 2651022"/>
              <a:gd name="connsiteY19" fmla="*/ 38599 h 3533197"/>
              <a:gd name="connsiteX20" fmla="*/ 0 w 2651022"/>
              <a:gd name="connsiteY20" fmla="*/ 8752 h 3533197"/>
              <a:gd name="connsiteX0" fmla="*/ 156320 w 2651022"/>
              <a:gd name="connsiteY0" fmla="*/ 3533196 h 3533195"/>
              <a:gd name="connsiteX1" fmla="*/ 2447011 w 2651022"/>
              <a:gd name="connsiteY1" fmla="*/ 3440040 h 3533195"/>
              <a:gd name="connsiteX2" fmla="*/ 2407916 w 2651022"/>
              <a:gd name="connsiteY2" fmla="*/ 3259320 h 3533195"/>
              <a:gd name="connsiteX3" fmla="*/ 2643891 w 2651022"/>
              <a:gd name="connsiteY3" fmla="*/ 3082339 h 3533195"/>
              <a:gd name="connsiteX4" fmla="*/ 2379119 w 2651022"/>
              <a:gd name="connsiteY4" fmla="*/ 2932194 h 3533195"/>
              <a:gd name="connsiteX5" fmla="*/ 2601574 w 2651022"/>
              <a:gd name="connsiteY5" fmla="*/ 2742718 h 3533195"/>
              <a:gd name="connsiteX6" fmla="*/ 2366624 w 2651022"/>
              <a:gd name="connsiteY6" fmla="*/ 2552218 h 3533195"/>
              <a:gd name="connsiteX7" fmla="*/ 2582524 w 2651022"/>
              <a:gd name="connsiteY7" fmla="*/ 2329968 h 3533195"/>
              <a:gd name="connsiteX8" fmla="*/ 2372974 w 2651022"/>
              <a:gd name="connsiteY8" fmla="*/ 2171218 h 3533195"/>
              <a:gd name="connsiteX9" fmla="*/ 2576174 w 2651022"/>
              <a:gd name="connsiteY9" fmla="*/ 1987068 h 3533195"/>
              <a:gd name="connsiteX10" fmla="*/ 2366624 w 2651022"/>
              <a:gd name="connsiteY10" fmla="*/ 1796568 h 3533195"/>
              <a:gd name="connsiteX11" fmla="*/ 2586621 w 2651022"/>
              <a:gd name="connsiteY11" fmla="*/ 1578620 h 3533195"/>
              <a:gd name="connsiteX12" fmla="*/ 2411074 w 2651022"/>
              <a:gd name="connsiteY12" fmla="*/ 1434618 h 3533195"/>
              <a:gd name="connsiteX13" fmla="*/ 2588874 w 2651022"/>
              <a:gd name="connsiteY13" fmla="*/ 1193318 h 3533195"/>
              <a:gd name="connsiteX14" fmla="*/ 2417424 w 2651022"/>
              <a:gd name="connsiteY14" fmla="*/ 1034568 h 3533195"/>
              <a:gd name="connsiteX15" fmla="*/ 2595019 w 2651022"/>
              <a:gd name="connsiteY15" fmla="*/ 821945 h 3533195"/>
              <a:gd name="connsiteX16" fmla="*/ 2417424 w 2651022"/>
              <a:gd name="connsiteY16" fmla="*/ 634518 h 3533195"/>
              <a:gd name="connsiteX17" fmla="*/ 2615094 w 2651022"/>
              <a:gd name="connsiteY17" fmla="*/ 408171 h 3533195"/>
              <a:gd name="connsiteX18" fmla="*/ 2406773 w 2651022"/>
              <a:gd name="connsiteY18" fmla="*/ 221973 h 3533195"/>
              <a:gd name="connsiteX19" fmla="*/ 2610329 w 2651022"/>
              <a:gd name="connsiteY19" fmla="*/ 38599 h 3533195"/>
              <a:gd name="connsiteX20" fmla="*/ 0 w 2651022"/>
              <a:gd name="connsiteY20" fmla="*/ 8752 h 3533195"/>
              <a:gd name="connsiteX0" fmla="*/ 156320 w 2651022"/>
              <a:gd name="connsiteY0" fmla="*/ 3533196 h 3533437"/>
              <a:gd name="connsiteX1" fmla="*/ 2447011 w 2651022"/>
              <a:gd name="connsiteY1" fmla="*/ 3440040 h 3533437"/>
              <a:gd name="connsiteX2" fmla="*/ 2407916 w 2651022"/>
              <a:gd name="connsiteY2" fmla="*/ 3259320 h 3533437"/>
              <a:gd name="connsiteX3" fmla="*/ 2643891 w 2651022"/>
              <a:gd name="connsiteY3" fmla="*/ 3082339 h 3533437"/>
              <a:gd name="connsiteX4" fmla="*/ 2379119 w 2651022"/>
              <a:gd name="connsiteY4" fmla="*/ 2932194 h 3533437"/>
              <a:gd name="connsiteX5" fmla="*/ 2601574 w 2651022"/>
              <a:gd name="connsiteY5" fmla="*/ 2742718 h 3533437"/>
              <a:gd name="connsiteX6" fmla="*/ 2366624 w 2651022"/>
              <a:gd name="connsiteY6" fmla="*/ 2552218 h 3533437"/>
              <a:gd name="connsiteX7" fmla="*/ 2582524 w 2651022"/>
              <a:gd name="connsiteY7" fmla="*/ 2329968 h 3533437"/>
              <a:gd name="connsiteX8" fmla="*/ 2372974 w 2651022"/>
              <a:gd name="connsiteY8" fmla="*/ 2171218 h 3533437"/>
              <a:gd name="connsiteX9" fmla="*/ 2576174 w 2651022"/>
              <a:gd name="connsiteY9" fmla="*/ 1987068 h 3533437"/>
              <a:gd name="connsiteX10" fmla="*/ 2366624 w 2651022"/>
              <a:gd name="connsiteY10" fmla="*/ 1796568 h 3533437"/>
              <a:gd name="connsiteX11" fmla="*/ 2586621 w 2651022"/>
              <a:gd name="connsiteY11" fmla="*/ 1578620 h 3533437"/>
              <a:gd name="connsiteX12" fmla="*/ 2411074 w 2651022"/>
              <a:gd name="connsiteY12" fmla="*/ 1434618 h 3533437"/>
              <a:gd name="connsiteX13" fmla="*/ 2588874 w 2651022"/>
              <a:gd name="connsiteY13" fmla="*/ 1193318 h 3533437"/>
              <a:gd name="connsiteX14" fmla="*/ 2417424 w 2651022"/>
              <a:gd name="connsiteY14" fmla="*/ 1034568 h 3533437"/>
              <a:gd name="connsiteX15" fmla="*/ 2595019 w 2651022"/>
              <a:gd name="connsiteY15" fmla="*/ 821945 h 3533437"/>
              <a:gd name="connsiteX16" fmla="*/ 2417424 w 2651022"/>
              <a:gd name="connsiteY16" fmla="*/ 634518 h 3533437"/>
              <a:gd name="connsiteX17" fmla="*/ 2615094 w 2651022"/>
              <a:gd name="connsiteY17" fmla="*/ 408171 h 3533437"/>
              <a:gd name="connsiteX18" fmla="*/ 2406773 w 2651022"/>
              <a:gd name="connsiteY18" fmla="*/ 221973 h 3533437"/>
              <a:gd name="connsiteX19" fmla="*/ 2610329 w 2651022"/>
              <a:gd name="connsiteY19" fmla="*/ 38599 h 3533437"/>
              <a:gd name="connsiteX20" fmla="*/ 0 w 2651022"/>
              <a:gd name="connsiteY20" fmla="*/ 8752 h 3533437"/>
              <a:gd name="connsiteX0" fmla="*/ 98222 w 2651022"/>
              <a:gd name="connsiteY0" fmla="*/ 3477262 h 3477262"/>
              <a:gd name="connsiteX1" fmla="*/ 2447011 w 2651022"/>
              <a:gd name="connsiteY1" fmla="*/ 3440040 h 3477262"/>
              <a:gd name="connsiteX2" fmla="*/ 2407916 w 2651022"/>
              <a:gd name="connsiteY2" fmla="*/ 3259320 h 3477262"/>
              <a:gd name="connsiteX3" fmla="*/ 2643891 w 2651022"/>
              <a:gd name="connsiteY3" fmla="*/ 3082339 h 3477262"/>
              <a:gd name="connsiteX4" fmla="*/ 2379119 w 2651022"/>
              <a:gd name="connsiteY4" fmla="*/ 2932194 h 3477262"/>
              <a:gd name="connsiteX5" fmla="*/ 2601574 w 2651022"/>
              <a:gd name="connsiteY5" fmla="*/ 2742718 h 3477262"/>
              <a:gd name="connsiteX6" fmla="*/ 2366624 w 2651022"/>
              <a:gd name="connsiteY6" fmla="*/ 2552218 h 3477262"/>
              <a:gd name="connsiteX7" fmla="*/ 2582524 w 2651022"/>
              <a:gd name="connsiteY7" fmla="*/ 2329968 h 3477262"/>
              <a:gd name="connsiteX8" fmla="*/ 2372974 w 2651022"/>
              <a:gd name="connsiteY8" fmla="*/ 2171218 h 3477262"/>
              <a:gd name="connsiteX9" fmla="*/ 2576174 w 2651022"/>
              <a:gd name="connsiteY9" fmla="*/ 1987068 h 3477262"/>
              <a:gd name="connsiteX10" fmla="*/ 2366624 w 2651022"/>
              <a:gd name="connsiteY10" fmla="*/ 1796568 h 3477262"/>
              <a:gd name="connsiteX11" fmla="*/ 2586621 w 2651022"/>
              <a:gd name="connsiteY11" fmla="*/ 1578620 h 3477262"/>
              <a:gd name="connsiteX12" fmla="*/ 2411074 w 2651022"/>
              <a:gd name="connsiteY12" fmla="*/ 1434618 h 3477262"/>
              <a:gd name="connsiteX13" fmla="*/ 2588874 w 2651022"/>
              <a:gd name="connsiteY13" fmla="*/ 1193318 h 3477262"/>
              <a:gd name="connsiteX14" fmla="*/ 2417424 w 2651022"/>
              <a:gd name="connsiteY14" fmla="*/ 1034568 h 3477262"/>
              <a:gd name="connsiteX15" fmla="*/ 2595019 w 2651022"/>
              <a:gd name="connsiteY15" fmla="*/ 821945 h 3477262"/>
              <a:gd name="connsiteX16" fmla="*/ 2417424 w 2651022"/>
              <a:gd name="connsiteY16" fmla="*/ 634518 h 3477262"/>
              <a:gd name="connsiteX17" fmla="*/ 2615094 w 2651022"/>
              <a:gd name="connsiteY17" fmla="*/ 408171 h 3477262"/>
              <a:gd name="connsiteX18" fmla="*/ 2406773 w 2651022"/>
              <a:gd name="connsiteY18" fmla="*/ 221973 h 3477262"/>
              <a:gd name="connsiteX19" fmla="*/ 2610329 w 2651022"/>
              <a:gd name="connsiteY19" fmla="*/ 38599 h 3477262"/>
              <a:gd name="connsiteX20" fmla="*/ 0 w 2651022"/>
              <a:gd name="connsiteY20" fmla="*/ 8752 h 3477262"/>
              <a:gd name="connsiteX0" fmla="*/ 98222 w 2651022"/>
              <a:gd name="connsiteY0" fmla="*/ 3477262 h 3487983"/>
              <a:gd name="connsiteX1" fmla="*/ 2447012 w 2651022"/>
              <a:gd name="connsiteY1" fmla="*/ 3487983 h 3487983"/>
              <a:gd name="connsiteX2" fmla="*/ 2407916 w 2651022"/>
              <a:gd name="connsiteY2" fmla="*/ 3259320 h 3487983"/>
              <a:gd name="connsiteX3" fmla="*/ 2643891 w 2651022"/>
              <a:gd name="connsiteY3" fmla="*/ 3082339 h 3487983"/>
              <a:gd name="connsiteX4" fmla="*/ 2379119 w 2651022"/>
              <a:gd name="connsiteY4" fmla="*/ 2932194 h 3487983"/>
              <a:gd name="connsiteX5" fmla="*/ 2601574 w 2651022"/>
              <a:gd name="connsiteY5" fmla="*/ 2742718 h 3487983"/>
              <a:gd name="connsiteX6" fmla="*/ 2366624 w 2651022"/>
              <a:gd name="connsiteY6" fmla="*/ 2552218 h 3487983"/>
              <a:gd name="connsiteX7" fmla="*/ 2582524 w 2651022"/>
              <a:gd name="connsiteY7" fmla="*/ 2329968 h 3487983"/>
              <a:gd name="connsiteX8" fmla="*/ 2372974 w 2651022"/>
              <a:gd name="connsiteY8" fmla="*/ 2171218 h 3487983"/>
              <a:gd name="connsiteX9" fmla="*/ 2576174 w 2651022"/>
              <a:gd name="connsiteY9" fmla="*/ 1987068 h 3487983"/>
              <a:gd name="connsiteX10" fmla="*/ 2366624 w 2651022"/>
              <a:gd name="connsiteY10" fmla="*/ 1796568 h 3487983"/>
              <a:gd name="connsiteX11" fmla="*/ 2586621 w 2651022"/>
              <a:gd name="connsiteY11" fmla="*/ 1578620 h 3487983"/>
              <a:gd name="connsiteX12" fmla="*/ 2411074 w 2651022"/>
              <a:gd name="connsiteY12" fmla="*/ 1434618 h 3487983"/>
              <a:gd name="connsiteX13" fmla="*/ 2588874 w 2651022"/>
              <a:gd name="connsiteY13" fmla="*/ 1193318 h 3487983"/>
              <a:gd name="connsiteX14" fmla="*/ 2417424 w 2651022"/>
              <a:gd name="connsiteY14" fmla="*/ 1034568 h 3487983"/>
              <a:gd name="connsiteX15" fmla="*/ 2595019 w 2651022"/>
              <a:gd name="connsiteY15" fmla="*/ 821945 h 3487983"/>
              <a:gd name="connsiteX16" fmla="*/ 2417424 w 2651022"/>
              <a:gd name="connsiteY16" fmla="*/ 634518 h 3487983"/>
              <a:gd name="connsiteX17" fmla="*/ 2615094 w 2651022"/>
              <a:gd name="connsiteY17" fmla="*/ 408171 h 3487983"/>
              <a:gd name="connsiteX18" fmla="*/ 2406773 w 2651022"/>
              <a:gd name="connsiteY18" fmla="*/ 221973 h 3487983"/>
              <a:gd name="connsiteX19" fmla="*/ 2610329 w 2651022"/>
              <a:gd name="connsiteY19" fmla="*/ 38599 h 3487983"/>
              <a:gd name="connsiteX20" fmla="*/ 0 w 2651022"/>
              <a:gd name="connsiteY20" fmla="*/ 8752 h 348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1022" h="3487983">
                <a:moveTo>
                  <a:pt x="98222" y="3477262"/>
                </a:moveTo>
                <a:lnTo>
                  <a:pt x="2447012" y="3487983"/>
                </a:lnTo>
                <a:cubicBezTo>
                  <a:pt x="2822278" y="3442337"/>
                  <a:pt x="2375103" y="3326927"/>
                  <a:pt x="2407916" y="3259320"/>
                </a:cubicBezTo>
                <a:cubicBezTo>
                  <a:pt x="2440729" y="3191713"/>
                  <a:pt x="2696623" y="3140547"/>
                  <a:pt x="2643891" y="3082339"/>
                </a:cubicBezTo>
                <a:cubicBezTo>
                  <a:pt x="2591159" y="3024131"/>
                  <a:pt x="2386172" y="2988798"/>
                  <a:pt x="2379119" y="2932194"/>
                </a:cubicBezTo>
                <a:cubicBezTo>
                  <a:pt x="2372066" y="2875591"/>
                  <a:pt x="2603656" y="2806047"/>
                  <a:pt x="2601574" y="2742718"/>
                </a:cubicBezTo>
                <a:cubicBezTo>
                  <a:pt x="2599492" y="2679389"/>
                  <a:pt x="2369799" y="2621010"/>
                  <a:pt x="2366624" y="2552218"/>
                </a:cubicBezTo>
                <a:cubicBezTo>
                  <a:pt x="2363449" y="2483426"/>
                  <a:pt x="2581466" y="2393468"/>
                  <a:pt x="2582524" y="2329968"/>
                </a:cubicBezTo>
                <a:cubicBezTo>
                  <a:pt x="2583582" y="2266468"/>
                  <a:pt x="2374032" y="2228368"/>
                  <a:pt x="2372974" y="2171218"/>
                </a:cubicBezTo>
                <a:cubicBezTo>
                  <a:pt x="2371916" y="2114068"/>
                  <a:pt x="2577232" y="2049510"/>
                  <a:pt x="2576174" y="1987068"/>
                </a:cubicBezTo>
                <a:cubicBezTo>
                  <a:pt x="2575116" y="1924626"/>
                  <a:pt x="2364883" y="1864643"/>
                  <a:pt x="2366624" y="1796568"/>
                </a:cubicBezTo>
                <a:cubicBezTo>
                  <a:pt x="2368365" y="1728493"/>
                  <a:pt x="2579213" y="1638945"/>
                  <a:pt x="2586621" y="1578620"/>
                </a:cubicBezTo>
                <a:cubicBezTo>
                  <a:pt x="2594029" y="1518295"/>
                  <a:pt x="2410699" y="1498835"/>
                  <a:pt x="2411074" y="1434618"/>
                </a:cubicBezTo>
                <a:cubicBezTo>
                  <a:pt x="2411450" y="1370401"/>
                  <a:pt x="2587816" y="1259993"/>
                  <a:pt x="2588874" y="1193318"/>
                </a:cubicBezTo>
                <a:cubicBezTo>
                  <a:pt x="2589932" y="1126643"/>
                  <a:pt x="2416400" y="1096464"/>
                  <a:pt x="2417424" y="1034568"/>
                </a:cubicBezTo>
                <a:cubicBezTo>
                  <a:pt x="2418448" y="972673"/>
                  <a:pt x="2595019" y="888620"/>
                  <a:pt x="2595019" y="821945"/>
                </a:cubicBezTo>
                <a:cubicBezTo>
                  <a:pt x="2595019" y="755270"/>
                  <a:pt x="2414078" y="703480"/>
                  <a:pt x="2417424" y="634518"/>
                </a:cubicBezTo>
                <a:cubicBezTo>
                  <a:pt x="2420770" y="565556"/>
                  <a:pt x="2616869" y="476928"/>
                  <a:pt x="2615094" y="408171"/>
                </a:cubicBezTo>
                <a:cubicBezTo>
                  <a:pt x="2613319" y="339414"/>
                  <a:pt x="2407567" y="283568"/>
                  <a:pt x="2406773" y="221973"/>
                </a:cubicBezTo>
                <a:cubicBezTo>
                  <a:pt x="2405979" y="160378"/>
                  <a:pt x="2592841" y="198633"/>
                  <a:pt x="2610329" y="38599"/>
                </a:cubicBezTo>
                <a:cubicBezTo>
                  <a:pt x="2493106" y="-25206"/>
                  <a:pt x="1024709" y="9516"/>
                  <a:pt x="0" y="8752"/>
                </a:cubicBezTo>
              </a:path>
            </a:pathLst>
          </a:custGeom>
          <a:noFill/>
          <a:ln w="85725">
            <a:solidFill>
              <a:schemeClr val="accent1"/>
            </a:solidFill>
            <a:headEnd type="triangle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2" name="Text Box 7494"/>
          <p:cNvSpPr txBox="1">
            <a:spLocks noChangeArrowheads="1"/>
          </p:cNvSpPr>
          <p:nvPr/>
        </p:nvSpPr>
        <p:spPr bwMode="auto">
          <a:xfrm>
            <a:off x="7588508" y="5089682"/>
            <a:ext cx="803816" cy="58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 smtClean="0">
                <a:latin typeface="Times New Roman"/>
                <a:ea typeface="Calibri"/>
                <a:cs typeface="Times New Roman"/>
              </a:rPr>
              <a:t>d,med</a:t>
            </a:r>
            <a:endParaRPr lang="ru-RU" sz="2000" baseline="-25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3" name="Text Box 7472"/>
          <p:cNvSpPr txBox="1">
            <a:spLocks noChangeArrowheads="1"/>
          </p:cNvSpPr>
          <p:nvPr/>
        </p:nvSpPr>
        <p:spPr bwMode="auto">
          <a:xfrm>
            <a:off x="2936874" y="4211552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 smtClean="0">
                <a:effectLst/>
                <a:latin typeface="Times New Roman"/>
                <a:ea typeface="Calibri"/>
                <a:cs typeface="Times New Roman"/>
              </a:rPr>
              <a:t>dyn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14" name="Прямая со стрелкой 213"/>
          <p:cNvCxnSpPr/>
          <p:nvPr/>
        </p:nvCxnSpPr>
        <p:spPr>
          <a:xfrm>
            <a:off x="2492613" y="4635844"/>
            <a:ext cx="14237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8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3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70" grpId="0"/>
      <p:bldP spid="172" grpId="0"/>
      <p:bldP spid="173" grpId="0"/>
      <p:bldP spid="174" grpId="0"/>
      <p:bldP spid="175" grpId="0"/>
      <p:bldP spid="209" grpId="0" animBg="1"/>
      <p:bldP spid="212" grpId="0"/>
      <p:bldP spid="2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/>
              <a:t>Electromechanical properties of A</a:t>
            </a:r>
            <a:r>
              <a:rPr lang="en-US" dirty="0" smtClean="0"/>
              <a:t>C electric </a:t>
            </a:r>
            <a:r>
              <a:rPr lang="en-US" dirty="0"/>
              <a:t>drives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31455" y="3082855"/>
            <a:ext cx="5977345" cy="125546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Braking </a:t>
            </a:r>
            <a:r>
              <a:rPr lang="en-US" sz="3600" dirty="0"/>
              <a:t>modes of </a:t>
            </a:r>
            <a:r>
              <a:rPr lang="en-US" sz="3600" dirty="0" smtClean="0"/>
              <a:t>AC </a:t>
            </a:r>
            <a:r>
              <a:rPr lang="en-US" sz="3600" dirty="0"/>
              <a:t>electric </a:t>
            </a:r>
            <a:r>
              <a:rPr lang="en-US" sz="3600" dirty="0" smtClean="0"/>
              <a:t>drives</a:t>
            </a:r>
            <a:endParaRPr lang="ru-RU" sz="3600" dirty="0"/>
          </a:p>
          <a:p>
            <a:endParaRPr lang="en-US" sz="3600" dirty="0"/>
          </a:p>
          <a:p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5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/>
              <a:t>Electromechanical properties of </a:t>
            </a:r>
            <a:r>
              <a:rPr lang="en-US" dirty="0" smtClean="0"/>
              <a:t>AC electric </a:t>
            </a:r>
            <a:r>
              <a:rPr lang="en-US" dirty="0"/>
              <a:t>drives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2015" y="1619814"/>
            <a:ext cx="5977345" cy="3003943"/>
          </a:xfrm>
        </p:spPr>
        <p:txBody>
          <a:bodyPr/>
          <a:lstStyle/>
          <a:p>
            <a:r>
              <a:rPr lang="en-US" dirty="0" smtClean="0"/>
              <a:t>Methods of angular speed control of AC  and synchronous motors</a:t>
            </a:r>
          </a:p>
          <a:p>
            <a:r>
              <a:rPr lang="en-US" dirty="0" smtClean="0"/>
              <a:t>Traction modes </a:t>
            </a:r>
            <a:r>
              <a:rPr lang="en-US" dirty="0"/>
              <a:t>of A</a:t>
            </a:r>
            <a:r>
              <a:rPr lang="en-US" dirty="0" smtClean="0"/>
              <a:t>C electric drives</a:t>
            </a:r>
          </a:p>
          <a:p>
            <a:r>
              <a:rPr lang="en-US" dirty="0" smtClean="0"/>
              <a:t>Braking </a:t>
            </a:r>
            <a:r>
              <a:rPr lang="en-US" dirty="0"/>
              <a:t>modes of </a:t>
            </a:r>
            <a:r>
              <a:rPr lang="en-US" dirty="0" smtClean="0"/>
              <a:t>AC </a:t>
            </a:r>
            <a:r>
              <a:rPr lang="en-US" dirty="0"/>
              <a:t>electric </a:t>
            </a:r>
            <a:r>
              <a:rPr lang="en-US" dirty="0" smtClean="0"/>
              <a:t>drives</a:t>
            </a:r>
            <a:endParaRPr lang="ru-RU" dirty="0"/>
          </a:p>
          <a:p>
            <a:endParaRPr lang="en-US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3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7036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AC electric drive</a:t>
            </a:r>
            <a:r>
              <a:rPr lang="uk-UA" dirty="0"/>
              <a:t> </a:t>
            </a:r>
            <a:r>
              <a:rPr lang="en-US" dirty="0" smtClean="0"/>
              <a:t>: r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egenerative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mode 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 Box 7550"/>
          <p:cNvSpPr txBox="1">
            <a:spLocks noChangeArrowheads="1"/>
          </p:cNvSpPr>
          <p:nvPr/>
        </p:nvSpPr>
        <p:spPr bwMode="auto">
          <a:xfrm>
            <a:off x="4554818" y="1386774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Line 7551"/>
          <p:cNvCxnSpPr/>
          <p:nvPr/>
        </p:nvCxnSpPr>
        <p:spPr bwMode="auto">
          <a:xfrm flipH="1" flipV="1">
            <a:off x="5102720" y="1308407"/>
            <a:ext cx="0" cy="4718339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1470891" y="5084584"/>
            <a:ext cx="829417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" name="Text Box 7704"/>
          <p:cNvSpPr txBox="1">
            <a:spLocks noChangeArrowheads="1"/>
          </p:cNvSpPr>
          <p:nvPr/>
        </p:nvSpPr>
        <p:spPr bwMode="auto">
          <a:xfrm>
            <a:off x="8570231" y="1213494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-st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7705"/>
          <p:cNvSpPr txBox="1">
            <a:spLocks noChangeArrowheads="1"/>
          </p:cNvSpPr>
          <p:nvPr/>
        </p:nvSpPr>
        <p:spPr bwMode="auto">
          <a:xfrm>
            <a:off x="1521310" y="1213494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-nd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4739550" y="5234396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Выноска 2 (без границы) 58"/>
          <p:cNvSpPr/>
          <p:nvPr/>
        </p:nvSpPr>
        <p:spPr>
          <a:xfrm>
            <a:off x="6763275" y="1619844"/>
            <a:ext cx="1694922" cy="484259"/>
          </a:xfrm>
          <a:prstGeom prst="callout2">
            <a:avLst>
              <a:gd name="adj1" fmla="val 21522"/>
              <a:gd name="adj2" fmla="val -1328"/>
              <a:gd name="adj3" fmla="val 18750"/>
              <a:gd name="adj4" fmla="val -16667"/>
              <a:gd name="adj5" fmla="val 306901"/>
              <a:gd name="adj6" fmla="val -2328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Traction mode 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Выноска 2 (без границы) 59"/>
          <p:cNvSpPr/>
          <p:nvPr/>
        </p:nvSpPr>
        <p:spPr>
          <a:xfrm flipH="1">
            <a:off x="2822046" y="1396079"/>
            <a:ext cx="1574326" cy="715688"/>
          </a:xfrm>
          <a:prstGeom prst="callout2">
            <a:avLst>
              <a:gd name="adj1" fmla="val 48039"/>
              <a:gd name="adj2" fmla="val 864"/>
              <a:gd name="adj3" fmla="val 66018"/>
              <a:gd name="adj4" fmla="val -9715"/>
              <a:gd name="adj5" fmla="val 194389"/>
              <a:gd name="adj6" fmla="val -159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Regenerative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 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7567"/>
          <p:cNvSpPr txBox="1">
            <a:spLocks noChangeArrowheads="1"/>
          </p:cNvSpPr>
          <p:nvPr/>
        </p:nvSpPr>
        <p:spPr bwMode="auto">
          <a:xfrm>
            <a:off x="6280709" y="4112765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Line 7543"/>
          <p:cNvCxnSpPr/>
          <p:nvPr/>
        </p:nvCxnSpPr>
        <p:spPr bwMode="auto">
          <a:xfrm flipH="1">
            <a:off x="6857317" y="4010899"/>
            <a:ext cx="504000" cy="0"/>
          </a:xfrm>
          <a:prstGeom prst="line">
            <a:avLst/>
          </a:prstGeom>
          <a:solidFill>
            <a:schemeClr val="accent1">
              <a:alpha val="28000"/>
            </a:schemeClr>
          </a:solidFill>
          <a:ln w="50800" cmpd="sng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Line 7562"/>
          <p:cNvCxnSpPr/>
          <p:nvPr/>
        </p:nvCxnSpPr>
        <p:spPr bwMode="auto">
          <a:xfrm>
            <a:off x="5848277" y="4032388"/>
            <a:ext cx="504000" cy="0"/>
          </a:xfrm>
          <a:prstGeom prst="line">
            <a:avLst/>
          </a:prstGeom>
          <a:solidFill>
            <a:schemeClr val="accent1">
              <a:alpha val="28000"/>
            </a:schemeClr>
          </a:solidFill>
          <a:ln w="50800" cmpd="sng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Line 7570"/>
          <p:cNvCxnSpPr/>
          <p:nvPr/>
        </p:nvCxnSpPr>
        <p:spPr bwMode="auto">
          <a:xfrm>
            <a:off x="6355638" y="4529866"/>
            <a:ext cx="504000" cy="0"/>
          </a:xfrm>
          <a:prstGeom prst="line">
            <a:avLst/>
          </a:prstGeom>
          <a:solidFill>
            <a:schemeClr val="accent1">
              <a:alpha val="28000"/>
            </a:schemeClr>
          </a:solidFill>
          <a:ln w="50800" cmpd="sng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" name="Text Box 7573"/>
          <p:cNvSpPr txBox="1">
            <a:spLocks noChangeArrowheads="1"/>
          </p:cNvSpPr>
          <p:nvPr/>
        </p:nvSpPr>
        <p:spPr bwMode="auto">
          <a:xfrm>
            <a:off x="6872870" y="3514445"/>
            <a:ext cx="504000" cy="50400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ru-RU"/>
            </a:defPPr>
            <a:lvl1pPr>
              <a:defRPr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Е</a:t>
            </a:r>
            <a:r>
              <a:rPr lang="en-US" baseline="-25000" dirty="0"/>
              <a:t>s</a:t>
            </a:r>
            <a:endParaRPr lang="uk-UA" baseline="-25000" dirty="0"/>
          </a:p>
        </p:txBody>
      </p:sp>
      <p:sp>
        <p:nvSpPr>
          <p:cNvPr id="50" name="Text Box 7573"/>
          <p:cNvSpPr txBox="1">
            <a:spLocks noChangeArrowheads="1"/>
          </p:cNvSpPr>
          <p:nvPr/>
        </p:nvSpPr>
        <p:spPr bwMode="auto">
          <a:xfrm>
            <a:off x="5848277" y="3531160"/>
            <a:ext cx="504000" cy="50400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ru-RU"/>
            </a:defPPr>
            <a:lvl1pPr>
              <a:defRPr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V</a:t>
            </a:r>
            <a:r>
              <a:rPr lang="en-US" baseline="-25000" dirty="0"/>
              <a:t>s</a:t>
            </a:r>
            <a:endParaRPr lang="uk-UA" baseline="-25000" dirty="0"/>
          </a:p>
        </p:txBody>
      </p:sp>
      <p:sp>
        <p:nvSpPr>
          <p:cNvPr id="51" name="Text Box 7544"/>
          <p:cNvSpPr txBox="1">
            <a:spLocks noChangeArrowheads="1"/>
          </p:cNvSpPr>
          <p:nvPr/>
        </p:nvSpPr>
        <p:spPr bwMode="auto">
          <a:xfrm>
            <a:off x="6441170" y="4069844"/>
            <a:ext cx="351378" cy="40011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pPr algn="ctr"/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ru-RU" sz="2000" b="1" i="1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768974" y="3461623"/>
            <a:ext cx="1728000" cy="1188000"/>
          </a:xfrm>
          <a:prstGeom prst="roundRect">
            <a:avLst/>
          </a:prstGeom>
          <a:solidFill>
            <a:schemeClr val="bg1">
              <a:lumMod val="95000"/>
              <a:alpha val="28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Text Box 7544"/>
          <p:cNvSpPr txBox="1">
            <a:spLocks noChangeArrowheads="1"/>
          </p:cNvSpPr>
          <p:nvPr/>
        </p:nvSpPr>
        <p:spPr bwMode="auto">
          <a:xfrm>
            <a:off x="2929445" y="4095940"/>
            <a:ext cx="351378" cy="40011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pPr algn="ctr"/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ru-RU" sz="2000" b="1" i="1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212498" y="3474764"/>
            <a:ext cx="1728000" cy="1188000"/>
          </a:xfrm>
          <a:prstGeom prst="roundRect">
            <a:avLst/>
          </a:prstGeom>
          <a:solidFill>
            <a:schemeClr val="bg1">
              <a:lumMod val="95000"/>
              <a:alpha val="28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6" name="Line 7543"/>
          <p:cNvCxnSpPr/>
          <p:nvPr/>
        </p:nvCxnSpPr>
        <p:spPr bwMode="auto">
          <a:xfrm flipH="1">
            <a:off x="3345592" y="4036995"/>
            <a:ext cx="504000" cy="0"/>
          </a:xfrm>
          <a:prstGeom prst="line">
            <a:avLst/>
          </a:prstGeom>
          <a:solidFill>
            <a:schemeClr val="accent1">
              <a:alpha val="28000"/>
            </a:schemeClr>
          </a:solidFill>
          <a:ln w="50800" cmpd="sng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" name="Line 7562"/>
          <p:cNvCxnSpPr/>
          <p:nvPr/>
        </p:nvCxnSpPr>
        <p:spPr bwMode="auto">
          <a:xfrm>
            <a:off x="2336552" y="4058484"/>
            <a:ext cx="504000" cy="0"/>
          </a:xfrm>
          <a:prstGeom prst="line">
            <a:avLst/>
          </a:prstGeom>
          <a:solidFill>
            <a:schemeClr val="accent1">
              <a:alpha val="28000"/>
            </a:schemeClr>
          </a:solidFill>
          <a:ln w="50800" cmpd="sng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8" name="Line 7570"/>
          <p:cNvCxnSpPr/>
          <p:nvPr/>
        </p:nvCxnSpPr>
        <p:spPr bwMode="auto">
          <a:xfrm flipH="1">
            <a:off x="2843913" y="4555962"/>
            <a:ext cx="504000" cy="0"/>
          </a:xfrm>
          <a:prstGeom prst="line">
            <a:avLst/>
          </a:prstGeom>
          <a:solidFill>
            <a:schemeClr val="accent1">
              <a:alpha val="28000"/>
            </a:schemeClr>
          </a:solidFill>
          <a:ln w="50800" cmpd="sng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9" name="Text Box 7573"/>
          <p:cNvSpPr txBox="1">
            <a:spLocks noChangeArrowheads="1"/>
          </p:cNvSpPr>
          <p:nvPr/>
        </p:nvSpPr>
        <p:spPr bwMode="auto">
          <a:xfrm>
            <a:off x="3361145" y="3540541"/>
            <a:ext cx="504000" cy="50400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ru-RU"/>
            </a:defPPr>
            <a:lvl1pPr>
              <a:defRPr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Е</a:t>
            </a:r>
            <a:r>
              <a:rPr lang="en-US" baseline="-25000" dirty="0" smtClean="0"/>
              <a:t>s</a:t>
            </a:r>
            <a:endParaRPr lang="uk-UA" baseline="-25000" dirty="0"/>
          </a:p>
        </p:txBody>
      </p:sp>
      <p:sp>
        <p:nvSpPr>
          <p:cNvPr id="70" name="Text Box 7573"/>
          <p:cNvSpPr txBox="1">
            <a:spLocks noChangeArrowheads="1"/>
          </p:cNvSpPr>
          <p:nvPr/>
        </p:nvSpPr>
        <p:spPr bwMode="auto">
          <a:xfrm>
            <a:off x="2336552" y="3557256"/>
            <a:ext cx="504000" cy="50400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ru-RU"/>
            </a:defPPr>
            <a:lvl1pPr>
              <a:defRPr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V</a:t>
            </a:r>
            <a:r>
              <a:rPr lang="en-US" baseline="-25000" dirty="0"/>
              <a:t>s</a:t>
            </a:r>
            <a:endParaRPr lang="uk-UA" baseline="-25000" dirty="0"/>
          </a:p>
        </p:txBody>
      </p:sp>
      <p:sp>
        <p:nvSpPr>
          <p:cNvPr id="84" name="Text Box 7497"/>
          <p:cNvSpPr txBox="1">
            <a:spLocks noChangeArrowheads="1"/>
          </p:cNvSpPr>
          <p:nvPr/>
        </p:nvSpPr>
        <p:spPr bwMode="auto">
          <a:xfrm>
            <a:off x="5154112" y="1213494"/>
            <a:ext cx="744740" cy="5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3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5" name="Text Box 7497"/>
          <p:cNvSpPr txBox="1">
            <a:spLocks noChangeArrowheads="1"/>
          </p:cNvSpPr>
          <p:nvPr/>
        </p:nvSpPr>
        <p:spPr bwMode="auto">
          <a:xfrm>
            <a:off x="9372849" y="4343089"/>
            <a:ext cx="966809" cy="71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smtClean="0">
                <a:latin typeface="Symbol"/>
                <a:ea typeface="Calibri"/>
                <a:cs typeface="Times New Roman"/>
              </a:rPr>
              <a:t>T</a:t>
            </a:r>
            <a:r>
              <a:rPr lang="en-US" sz="3200" i="1" baseline="-25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endParaRPr lang="ru-RU" sz="3200" baseline="-25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4" name="Freeform 11593"/>
          <p:cNvSpPr>
            <a:spLocks/>
          </p:cNvSpPr>
          <p:nvPr/>
        </p:nvSpPr>
        <p:spPr bwMode="auto">
          <a:xfrm rot="10800000">
            <a:off x="5106600" y="2921917"/>
            <a:ext cx="4139000" cy="1319026"/>
          </a:xfrm>
          <a:custGeom>
            <a:avLst/>
            <a:gdLst>
              <a:gd name="T0" fmla="*/ 3810 w 3810"/>
              <a:gd name="T1" fmla="*/ 900 h 900"/>
              <a:gd name="T2" fmla="*/ 570 w 3810"/>
              <a:gd name="T3" fmla="*/ 360 h 900"/>
              <a:gd name="T4" fmla="*/ 390 w 3810"/>
              <a:gd name="T5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0" h="900">
                <a:moveTo>
                  <a:pt x="3810" y="900"/>
                </a:moveTo>
                <a:cubicBezTo>
                  <a:pt x="2475" y="705"/>
                  <a:pt x="1140" y="510"/>
                  <a:pt x="570" y="360"/>
                </a:cubicBezTo>
                <a:cubicBezTo>
                  <a:pt x="0" y="210"/>
                  <a:pt x="195" y="105"/>
                  <a:pt x="390" y="0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 sz="2000"/>
          </a:p>
        </p:txBody>
      </p:sp>
      <p:sp>
        <p:nvSpPr>
          <p:cNvPr id="65" name="Freeform 11593"/>
          <p:cNvSpPr>
            <a:spLocks/>
          </p:cNvSpPr>
          <p:nvPr/>
        </p:nvSpPr>
        <p:spPr bwMode="auto">
          <a:xfrm rot="10800000" flipH="1" flipV="1">
            <a:off x="1026413" y="1612225"/>
            <a:ext cx="4139000" cy="1319026"/>
          </a:xfrm>
          <a:custGeom>
            <a:avLst/>
            <a:gdLst>
              <a:gd name="T0" fmla="*/ 3810 w 3810"/>
              <a:gd name="T1" fmla="*/ 900 h 900"/>
              <a:gd name="T2" fmla="*/ 570 w 3810"/>
              <a:gd name="T3" fmla="*/ 360 h 900"/>
              <a:gd name="T4" fmla="*/ 390 w 3810"/>
              <a:gd name="T5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0" h="900">
                <a:moveTo>
                  <a:pt x="3810" y="900"/>
                </a:moveTo>
                <a:cubicBezTo>
                  <a:pt x="2475" y="705"/>
                  <a:pt x="1140" y="510"/>
                  <a:pt x="570" y="360"/>
                </a:cubicBezTo>
                <a:cubicBezTo>
                  <a:pt x="0" y="210"/>
                  <a:pt x="195" y="105"/>
                  <a:pt x="390" y="0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 sz="2000"/>
          </a:p>
        </p:txBody>
      </p:sp>
    </p:spTree>
    <p:extLst>
      <p:ext uri="{BB962C8B-B14F-4D97-AF65-F5344CB8AC3E}">
        <p14:creationId xmlns:p14="http://schemas.microsoft.com/office/powerpoint/2010/main" val="29361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 Box 7550"/>
          <p:cNvSpPr txBox="1">
            <a:spLocks noChangeArrowheads="1"/>
          </p:cNvSpPr>
          <p:nvPr/>
        </p:nvSpPr>
        <p:spPr bwMode="auto">
          <a:xfrm>
            <a:off x="4560492" y="1999313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Line 7551"/>
          <p:cNvCxnSpPr/>
          <p:nvPr/>
        </p:nvCxnSpPr>
        <p:spPr bwMode="auto">
          <a:xfrm flipH="1">
            <a:off x="5112274" y="1400135"/>
            <a:ext cx="28933" cy="45885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1405189" y="5672866"/>
            <a:ext cx="82941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Line 7554"/>
          <p:cNvCxnSpPr/>
          <p:nvPr/>
        </p:nvCxnSpPr>
        <p:spPr bwMode="auto">
          <a:xfrm>
            <a:off x="3232811" y="2453794"/>
            <a:ext cx="6564505" cy="13810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 Box 7559"/>
          <p:cNvSpPr txBox="1">
            <a:spLocks noChangeArrowheads="1"/>
          </p:cNvSpPr>
          <p:nvPr/>
        </p:nvSpPr>
        <p:spPr bwMode="auto">
          <a:xfrm>
            <a:off x="4450533" y="5609328"/>
            <a:ext cx="744085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4744298" y="5612338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55707" y="2746801"/>
            <a:ext cx="0" cy="2916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093066" y="3468569"/>
            <a:ext cx="4860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Line 9096"/>
          <p:cNvCxnSpPr/>
          <p:nvPr/>
        </p:nvCxnSpPr>
        <p:spPr bwMode="auto">
          <a:xfrm flipV="1">
            <a:off x="1895532" y="1347696"/>
            <a:ext cx="0" cy="73878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0" name="Line 9096"/>
          <p:cNvCxnSpPr/>
          <p:nvPr/>
        </p:nvCxnSpPr>
        <p:spPr bwMode="auto">
          <a:xfrm rot="16200000">
            <a:off x="947643" y="2085891"/>
            <a:ext cx="1080000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1" name="Text Box 9173"/>
          <p:cNvSpPr txBox="1">
            <a:spLocks noChangeArrowheads="1"/>
          </p:cNvSpPr>
          <p:nvPr/>
        </p:nvSpPr>
        <p:spPr bwMode="auto">
          <a:xfrm rot="16200000">
            <a:off x="996110" y="2015934"/>
            <a:ext cx="779122" cy="6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V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9" name="Text Box 9173"/>
          <p:cNvSpPr txBox="1">
            <a:spLocks noChangeArrowheads="1"/>
          </p:cNvSpPr>
          <p:nvPr/>
        </p:nvSpPr>
        <p:spPr bwMode="auto">
          <a:xfrm rot="16200000">
            <a:off x="1866206" y="2063007"/>
            <a:ext cx="779122" cy="6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E</a:t>
            </a:r>
            <a:r>
              <a:rPr lang="en-US" sz="2400" b="1" i="1" baseline="-25000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24" name="Line 9096"/>
          <p:cNvCxnSpPr/>
          <p:nvPr/>
        </p:nvCxnSpPr>
        <p:spPr bwMode="auto">
          <a:xfrm>
            <a:off x="1343607" y="2635985"/>
            <a:ext cx="936000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5" name="Line 9096"/>
          <p:cNvCxnSpPr/>
          <p:nvPr/>
        </p:nvCxnSpPr>
        <p:spPr bwMode="auto">
          <a:xfrm rot="16200000">
            <a:off x="1429429" y="2167396"/>
            <a:ext cx="936000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6" name="Овал 125"/>
          <p:cNvSpPr/>
          <p:nvPr/>
        </p:nvSpPr>
        <p:spPr>
          <a:xfrm>
            <a:off x="1171778" y="1151309"/>
            <a:ext cx="1428223" cy="935171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17072136">
            <a:off x="7384700" y="283650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Стрелка вверх 127"/>
          <p:cNvSpPr/>
          <p:nvPr/>
        </p:nvSpPr>
        <p:spPr>
          <a:xfrm rot="17072136">
            <a:off x="5090100" y="2359082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Стрелка вверх 128"/>
          <p:cNvSpPr/>
          <p:nvPr/>
        </p:nvSpPr>
        <p:spPr>
          <a:xfrm rot="17072136">
            <a:off x="6201758" y="2597120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трелка вверх 129"/>
          <p:cNvSpPr/>
          <p:nvPr/>
        </p:nvSpPr>
        <p:spPr>
          <a:xfrm rot="17072136">
            <a:off x="4070596" y="2142810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1" name="Line 7554"/>
          <p:cNvCxnSpPr/>
          <p:nvPr/>
        </p:nvCxnSpPr>
        <p:spPr bwMode="auto">
          <a:xfrm>
            <a:off x="3004130" y="3471818"/>
            <a:ext cx="6564505" cy="13810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3" name="Стрелка вверх 132"/>
          <p:cNvSpPr/>
          <p:nvPr/>
        </p:nvSpPr>
        <p:spPr>
          <a:xfrm rot="16200000">
            <a:off x="6028652" y="3008230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Стрелка вверх 133"/>
          <p:cNvSpPr/>
          <p:nvPr/>
        </p:nvSpPr>
        <p:spPr>
          <a:xfrm rot="16200000">
            <a:off x="4849302" y="299912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трелка вверх 134"/>
          <p:cNvSpPr/>
          <p:nvPr/>
        </p:nvSpPr>
        <p:spPr>
          <a:xfrm rot="16200000">
            <a:off x="3622701" y="300158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7" name="Line 9096"/>
          <p:cNvCxnSpPr/>
          <p:nvPr/>
        </p:nvCxnSpPr>
        <p:spPr bwMode="auto">
          <a:xfrm flipV="1">
            <a:off x="1487192" y="3508664"/>
            <a:ext cx="0" cy="61142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8" name="Text Box 9173"/>
          <p:cNvSpPr txBox="1">
            <a:spLocks noChangeArrowheads="1"/>
          </p:cNvSpPr>
          <p:nvPr/>
        </p:nvSpPr>
        <p:spPr bwMode="auto">
          <a:xfrm rot="16200000">
            <a:off x="974472" y="4171672"/>
            <a:ext cx="779122" cy="6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V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9" name="Text Box 9173"/>
          <p:cNvSpPr txBox="1">
            <a:spLocks noChangeArrowheads="1"/>
          </p:cNvSpPr>
          <p:nvPr/>
        </p:nvSpPr>
        <p:spPr bwMode="auto">
          <a:xfrm rot="16200000">
            <a:off x="1831122" y="4182355"/>
            <a:ext cx="779122" cy="6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E</a:t>
            </a:r>
            <a:r>
              <a:rPr lang="en-US" sz="2400" b="1" i="1" baseline="-25000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0" name="Line 9096"/>
          <p:cNvCxnSpPr/>
          <p:nvPr/>
        </p:nvCxnSpPr>
        <p:spPr bwMode="auto">
          <a:xfrm>
            <a:off x="1334640" y="4746346"/>
            <a:ext cx="936000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1" name="Line 9096"/>
          <p:cNvCxnSpPr/>
          <p:nvPr/>
        </p:nvCxnSpPr>
        <p:spPr bwMode="auto">
          <a:xfrm rot="16200000">
            <a:off x="1420462" y="4277757"/>
            <a:ext cx="936000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2" name="Овал 141"/>
          <p:cNvSpPr/>
          <p:nvPr/>
        </p:nvSpPr>
        <p:spPr>
          <a:xfrm>
            <a:off x="1162811" y="3261670"/>
            <a:ext cx="1428223" cy="935171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3" name="Line 9096"/>
          <p:cNvCxnSpPr/>
          <p:nvPr/>
        </p:nvCxnSpPr>
        <p:spPr bwMode="auto">
          <a:xfrm rot="16200000">
            <a:off x="1147874" y="4393378"/>
            <a:ext cx="684000" cy="117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0" name="Текст 1"/>
          <p:cNvSpPr>
            <a:spLocks noGrp="1"/>
          </p:cNvSpPr>
          <p:nvPr>
            <p:ph type="body" sz="quarter" idx="10"/>
          </p:nvPr>
        </p:nvSpPr>
        <p:spPr>
          <a:xfrm>
            <a:off x="115624" y="177152"/>
            <a:ext cx="11817327" cy="7036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 </a:t>
            </a:r>
            <a:r>
              <a:rPr lang="en-US" dirty="0"/>
              <a:t>electric drive</a:t>
            </a:r>
            <a:r>
              <a:rPr lang="uk-UA" dirty="0"/>
              <a:t> </a:t>
            </a:r>
            <a:r>
              <a:rPr lang="en-US" dirty="0" smtClean="0"/>
              <a:t>: r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egenerative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mode 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1" name="TextBox 70"/>
          <p:cNvSpPr txBox="1"/>
          <p:nvPr/>
        </p:nvSpPr>
        <p:spPr>
          <a:xfrm>
            <a:off x="2911719" y="1319349"/>
            <a:ext cx="208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Accelerating </a:t>
            </a:r>
            <a:r>
              <a:rPr lang="en-US" b="1" dirty="0"/>
              <a:t>with </a:t>
            </a:r>
            <a:r>
              <a:rPr lang="en-US" b="1" dirty="0" smtClean="0"/>
              <a:t>auxiliary engine</a:t>
            </a:r>
            <a:endParaRPr lang="uk-U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788892" y="3788462"/>
                <a:ext cx="2165593" cy="182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Lowering of the </a:t>
                </a:r>
                <a:r>
                  <a:rPr lang="en-US" b="1" dirty="0"/>
                  <a:t>supply </a:t>
                </a:r>
                <a:r>
                  <a:rPr lang="en-US" b="1" dirty="0" smtClean="0"/>
                  <a:t>voltage level and </a:t>
                </a:r>
                <a:endParaRPr lang="uk-UA" b="1" dirty="0"/>
              </a:p>
              <a:p>
                <a:r>
                  <a:rPr lang="en-US" b="1" dirty="0"/>
                  <a:t>f</a:t>
                </a:r>
                <a:r>
                  <a:rPr lang="en-US" b="1" dirty="0" smtClean="0"/>
                  <a:t>requency</a:t>
                </a:r>
                <a:r>
                  <a:rPr lang="ru-UA" b="1" dirty="0" smtClean="0"/>
                  <a:t> </a:t>
                </a:r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U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UA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𝒄𝒐𝒏𝒔𝒕</m:t>
                          </m:r>
                        </m:e>
                      </m:d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892" y="3788462"/>
                <a:ext cx="2165593" cy="1822678"/>
              </a:xfrm>
              <a:prstGeom prst="rect">
                <a:avLst/>
              </a:prstGeom>
              <a:blipFill>
                <a:blip r:embed="rId2"/>
                <a:stretch>
                  <a:fillRect l="-2247" t="-167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 Box 7497"/>
          <p:cNvSpPr txBox="1">
            <a:spLocks noChangeArrowheads="1"/>
          </p:cNvSpPr>
          <p:nvPr/>
        </p:nvSpPr>
        <p:spPr bwMode="auto">
          <a:xfrm>
            <a:off x="5108584" y="2127874"/>
            <a:ext cx="988549" cy="71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36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r>
              <a:rPr lang="en-US" sz="36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,1</a:t>
            </a:r>
            <a:endParaRPr lang="ru-RU" sz="3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4" name="Text Box 7497"/>
          <p:cNvSpPr txBox="1">
            <a:spLocks noChangeArrowheads="1"/>
          </p:cNvSpPr>
          <p:nvPr/>
        </p:nvSpPr>
        <p:spPr bwMode="auto">
          <a:xfrm>
            <a:off x="5108584" y="3326383"/>
            <a:ext cx="988549" cy="70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36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r>
              <a:rPr lang="en-US" sz="36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,2</a:t>
            </a:r>
            <a:endParaRPr lang="ru-RU" sz="3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5" name="Freeform 11593"/>
          <p:cNvSpPr>
            <a:spLocks/>
          </p:cNvSpPr>
          <p:nvPr/>
        </p:nvSpPr>
        <p:spPr bwMode="auto">
          <a:xfrm rot="10800000">
            <a:off x="7020670" y="3250357"/>
            <a:ext cx="4139000" cy="1319026"/>
          </a:xfrm>
          <a:custGeom>
            <a:avLst/>
            <a:gdLst>
              <a:gd name="T0" fmla="*/ 3810 w 3810"/>
              <a:gd name="T1" fmla="*/ 900 h 900"/>
              <a:gd name="T2" fmla="*/ 570 w 3810"/>
              <a:gd name="T3" fmla="*/ 360 h 900"/>
              <a:gd name="T4" fmla="*/ 390 w 3810"/>
              <a:gd name="T5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0" h="900">
                <a:moveTo>
                  <a:pt x="3810" y="900"/>
                </a:moveTo>
                <a:cubicBezTo>
                  <a:pt x="2475" y="705"/>
                  <a:pt x="1140" y="510"/>
                  <a:pt x="570" y="360"/>
                </a:cubicBezTo>
                <a:cubicBezTo>
                  <a:pt x="0" y="210"/>
                  <a:pt x="195" y="105"/>
                  <a:pt x="390" y="0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 sz="2000"/>
          </a:p>
        </p:txBody>
      </p:sp>
      <p:sp>
        <p:nvSpPr>
          <p:cNvPr id="132" name="Стрелка вверх 131"/>
          <p:cNvSpPr/>
          <p:nvPr/>
        </p:nvSpPr>
        <p:spPr>
          <a:xfrm rot="16200000">
            <a:off x="7113154" y="3013536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Freeform 11593"/>
          <p:cNvSpPr>
            <a:spLocks/>
          </p:cNvSpPr>
          <p:nvPr/>
        </p:nvSpPr>
        <p:spPr bwMode="auto">
          <a:xfrm rot="10800000">
            <a:off x="7069532" y="4332870"/>
            <a:ext cx="4139000" cy="1319026"/>
          </a:xfrm>
          <a:custGeom>
            <a:avLst/>
            <a:gdLst>
              <a:gd name="T0" fmla="*/ 3810 w 3810"/>
              <a:gd name="T1" fmla="*/ 900 h 900"/>
              <a:gd name="T2" fmla="*/ 570 w 3810"/>
              <a:gd name="T3" fmla="*/ 360 h 900"/>
              <a:gd name="T4" fmla="*/ 390 w 3810"/>
              <a:gd name="T5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0" h="900">
                <a:moveTo>
                  <a:pt x="3810" y="900"/>
                </a:moveTo>
                <a:cubicBezTo>
                  <a:pt x="2475" y="705"/>
                  <a:pt x="1140" y="510"/>
                  <a:pt x="570" y="360"/>
                </a:cubicBezTo>
                <a:cubicBezTo>
                  <a:pt x="0" y="210"/>
                  <a:pt x="195" y="105"/>
                  <a:pt x="390" y="0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 sz="2000"/>
          </a:p>
        </p:txBody>
      </p:sp>
      <p:grpSp>
        <p:nvGrpSpPr>
          <p:cNvPr id="4" name="Группа 3"/>
          <p:cNvGrpSpPr/>
          <p:nvPr/>
        </p:nvGrpSpPr>
        <p:grpSpPr>
          <a:xfrm>
            <a:off x="10265820" y="1088763"/>
            <a:ext cx="1423742" cy="2749725"/>
            <a:chOff x="10207469" y="2135885"/>
            <a:chExt cx="1423742" cy="2749725"/>
          </a:xfrm>
        </p:grpSpPr>
        <p:sp>
          <p:nvSpPr>
            <p:cNvPr id="78" name="Oval 325"/>
            <p:cNvSpPr>
              <a:spLocks noChangeArrowheads="1"/>
            </p:cNvSpPr>
            <p:nvPr/>
          </p:nvSpPr>
          <p:spPr bwMode="auto">
            <a:xfrm>
              <a:off x="10626605" y="4290615"/>
              <a:ext cx="570865" cy="594995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3" name="Freeform 326"/>
            <p:cNvSpPr>
              <a:spLocks/>
            </p:cNvSpPr>
            <p:nvPr/>
          </p:nvSpPr>
          <p:spPr bwMode="auto">
            <a:xfrm>
              <a:off x="10416420" y="4166155"/>
              <a:ext cx="287020" cy="213995"/>
            </a:xfrm>
            <a:custGeom>
              <a:avLst/>
              <a:gdLst>
                <a:gd name="T0" fmla="*/ 0 w 607"/>
                <a:gd name="T1" fmla="*/ 0 h 435"/>
                <a:gd name="T2" fmla="*/ 607 w 607"/>
                <a:gd name="T3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7" h="435">
                  <a:moveTo>
                    <a:pt x="0" y="0"/>
                  </a:moveTo>
                  <a:lnTo>
                    <a:pt x="607" y="43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4" name="Freeform 327"/>
            <p:cNvSpPr>
              <a:spLocks/>
            </p:cNvSpPr>
            <p:nvPr/>
          </p:nvSpPr>
          <p:spPr bwMode="auto">
            <a:xfrm>
              <a:off x="11113015" y="4161710"/>
              <a:ext cx="337185" cy="223520"/>
            </a:xfrm>
            <a:custGeom>
              <a:avLst/>
              <a:gdLst>
                <a:gd name="T0" fmla="*/ 480 w 480"/>
                <a:gd name="T1" fmla="*/ 0 h 472"/>
                <a:gd name="T2" fmla="*/ 0 w 480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0" h="472">
                  <a:moveTo>
                    <a:pt x="480" y="0"/>
                  </a:moveTo>
                  <a:lnTo>
                    <a:pt x="0" y="472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9" name="Oval 349"/>
            <p:cNvSpPr>
              <a:spLocks noChangeArrowheads="1"/>
            </p:cNvSpPr>
            <p:nvPr/>
          </p:nvSpPr>
          <p:spPr bwMode="auto">
            <a:xfrm>
              <a:off x="10740905" y="4404915"/>
              <a:ext cx="342265" cy="366395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US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1" name="Овал 150"/>
            <p:cNvSpPr>
              <a:spLocks noChangeArrowheads="1"/>
            </p:cNvSpPr>
            <p:nvPr/>
          </p:nvSpPr>
          <p:spPr bwMode="auto">
            <a:xfrm>
              <a:off x="10358841" y="3214742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52" name="Полилиния 151"/>
            <p:cNvSpPr>
              <a:spLocks/>
            </p:cNvSpPr>
            <p:nvPr/>
          </p:nvSpPr>
          <p:spPr bwMode="auto">
            <a:xfrm>
              <a:off x="11450200" y="3312715"/>
              <a:ext cx="635" cy="852170"/>
            </a:xfrm>
            <a:custGeom>
              <a:avLst/>
              <a:gdLst>
                <a:gd name="T0" fmla="*/ 0 w 1"/>
                <a:gd name="T1" fmla="*/ 1343 h 1343"/>
                <a:gd name="T2" fmla="*/ 0 w 1"/>
                <a:gd name="T3" fmla="*/ 0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43">
                  <a:moveTo>
                    <a:pt x="0" y="1343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>
              <a:spLocks/>
            </p:cNvSpPr>
            <p:nvPr/>
          </p:nvSpPr>
          <p:spPr bwMode="auto">
            <a:xfrm>
              <a:off x="10919340" y="3305095"/>
              <a:ext cx="4445" cy="985520"/>
            </a:xfrm>
            <a:custGeom>
              <a:avLst/>
              <a:gdLst>
                <a:gd name="T0" fmla="*/ 7 w 7"/>
                <a:gd name="T1" fmla="*/ 0 h 1553"/>
                <a:gd name="T2" fmla="*/ 0 w 7"/>
                <a:gd name="T3" fmla="*/ 155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553">
                  <a:moveTo>
                    <a:pt x="7" y="0"/>
                  </a:moveTo>
                  <a:lnTo>
                    <a:pt x="0" y="155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4" name="Полилиния 153"/>
            <p:cNvSpPr>
              <a:spLocks/>
            </p:cNvSpPr>
            <p:nvPr/>
          </p:nvSpPr>
          <p:spPr bwMode="auto">
            <a:xfrm>
              <a:off x="10417690" y="3308270"/>
              <a:ext cx="635" cy="866140"/>
            </a:xfrm>
            <a:custGeom>
              <a:avLst/>
              <a:gdLst>
                <a:gd name="T0" fmla="*/ 0 w 1"/>
                <a:gd name="T1" fmla="*/ 0 h 1365"/>
                <a:gd name="T2" fmla="*/ 0 w 1"/>
                <a:gd name="T3" fmla="*/ 1365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65">
                  <a:moveTo>
                    <a:pt x="0" y="0"/>
                  </a:moveTo>
                  <a:lnTo>
                    <a:pt x="0" y="136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55" name="Прямая соединительная линия 154"/>
            <p:cNvCxnSpPr/>
            <p:nvPr/>
          </p:nvCxnSpPr>
          <p:spPr>
            <a:xfrm flipH="1">
              <a:off x="10353126" y="3214742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Группа 156"/>
            <p:cNvGrpSpPr/>
            <p:nvPr/>
          </p:nvGrpSpPr>
          <p:grpSpPr>
            <a:xfrm>
              <a:off x="10850125" y="3204715"/>
              <a:ext cx="113715" cy="108000"/>
              <a:chOff x="9936051" y="2396624"/>
              <a:chExt cx="113715" cy="108000"/>
            </a:xfrm>
          </p:grpSpPr>
          <p:sp>
            <p:nvSpPr>
              <p:cNvPr id="161" name="Овал 160"/>
              <p:cNvSpPr>
                <a:spLocks noChangeArrowheads="1"/>
              </p:cNvSpPr>
              <p:nvPr/>
            </p:nvSpPr>
            <p:spPr bwMode="auto">
              <a:xfrm>
                <a:off x="9941766" y="239662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62" name="Прямая соединительная линия 161"/>
              <p:cNvCxnSpPr/>
              <p:nvPr/>
            </p:nvCxnSpPr>
            <p:spPr>
              <a:xfrm flipH="1">
                <a:off x="9936051" y="2396624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Группа 157"/>
            <p:cNvGrpSpPr/>
            <p:nvPr/>
          </p:nvGrpSpPr>
          <p:grpSpPr>
            <a:xfrm>
              <a:off x="11393342" y="3216698"/>
              <a:ext cx="113715" cy="108000"/>
              <a:chOff x="9936051" y="2396624"/>
              <a:chExt cx="113715" cy="108000"/>
            </a:xfrm>
          </p:grpSpPr>
          <p:sp>
            <p:nvSpPr>
              <p:cNvPr id="159" name="Овал 158"/>
              <p:cNvSpPr>
                <a:spLocks noChangeArrowheads="1"/>
              </p:cNvSpPr>
              <p:nvPr/>
            </p:nvSpPr>
            <p:spPr bwMode="auto">
              <a:xfrm>
                <a:off x="9941766" y="239662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60" name="Прямая соединительная линия 159"/>
              <p:cNvCxnSpPr/>
              <p:nvPr/>
            </p:nvCxnSpPr>
            <p:spPr>
              <a:xfrm flipH="1">
                <a:off x="9936051" y="2396624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" name="Овал 162"/>
            <p:cNvSpPr>
              <a:spLocks noChangeArrowheads="1"/>
            </p:cNvSpPr>
            <p:nvPr/>
          </p:nvSpPr>
          <p:spPr bwMode="auto">
            <a:xfrm>
              <a:off x="10342279" y="2145912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4" name="Полилиния 163"/>
            <p:cNvSpPr>
              <a:spLocks/>
            </p:cNvSpPr>
            <p:nvPr/>
          </p:nvSpPr>
          <p:spPr bwMode="auto">
            <a:xfrm>
              <a:off x="11433638" y="2243885"/>
              <a:ext cx="635" cy="852170"/>
            </a:xfrm>
            <a:custGeom>
              <a:avLst/>
              <a:gdLst>
                <a:gd name="T0" fmla="*/ 0 w 1"/>
                <a:gd name="T1" fmla="*/ 1343 h 1343"/>
                <a:gd name="T2" fmla="*/ 0 w 1"/>
                <a:gd name="T3" fmla="*/ 0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43">
                  <a:moveTo>
                    <a:pt x="0" y="1343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5" name="Полилиния 164"/>
            <p:cNvSpPr>
              <a:spLocks/>
            </p:cNvSpPr>
            <p:nvPr/>
          </p:nvSpPr>
          <p:spPr bwMode="auto">
            <a:xfrm>
              <a:off x="10401128" y="2239440"/>
              <a:ext cx="635" cy="866140"/>
            </a:xfrm>
            <a:custGeom>
              <a:avLst/>
              <a:gdLst>
                <a:gd name="T0" fmla="*/ 0 w 1"/>
                <a:gd name="T1" fmla="*/ 0 h 1365"/>
                <a:gd name="T2" fmla="*/ 0 w 1"/>
                <a:gd name="T3" fmla="*/ 1365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65">
                  <a:moveTo>
                    <a:pt x="0" y="0"/>
                  </a:moveTo>
                  <a:lnTo>
                    <a:pt x="0" y="136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66" name="Прямая соединительная линия 165"/>
            <p:cNvCxnSpPr/>
            <p:nvPr/>
          </p:nvCxnSpPr>
          <p:spPr>
            <a:xfrm flipH="1">
              <a:off x="10336564" y="2145912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Группа 166"/>
            <p:cNvGrpSpPr/>
            <p:nvPr/>
          </p:nvGrpSpPr>
          <p:grpSpPr>
            <a:xfrm>
              <a:off x="10833563" y="2135885"/>
              <a:ext cx="113715" cy="108000"/>
              <a:chOff x="9936051" y="2396624"/>
              <a:chExt cx="113715" cy="108000"/>
            </a:xfrm>
          </p:grpSpPr>
          <p:sp>
            <p:nvSpPr>
              <p:cNvPr id="168" name="Овал 167"/>
              <p:cNvSpPr>
                <a:spLocks noChangeArrowheads="1"/>
              </p:cNvSpPr>
              <p:nvPr/>
            </p:nvSpPr>
            <p:spPr bwMode="auto">
              <a:xfrm>
                <a:off x="9941766" y="239662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69" name="Прямая соединительная линия 168"/>
              <p:cNvCxnSpPr/>
              <p:nvPr/>
            </p:nvCxnSpPr>
            <p:spPr>
              <a:xfrm flipH="1">
                <a:off x="9936051" y="2396624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Группа 169"/>
            <p:cNvGrpSpPr/>
            <p:nvPr/>
          </p:nvGrpSpPr>
          <p:grpSpPr>
            <a:xfrm>
              <a:off x="11376780" y="2147868"/>
              <a:ext cx="113715" cy="108000"/>
              <a:chOff x="9936051" y="2396624"/>
              <a:chExt cx="113715" cy="108000"/>
            </a:xfrm>
          </p:grpSpPr>
          <p:sp>
            <p:nvSpPr>
              <p:cNvPr id="171" name="Овал 170"/>
              <p:cNvSpPr>
                <a:spLocks noChangeArrowheads="1"/>
              </p:cNvSpPr>
              <p:nvPr/>
            </p:nvSpPr>
            <p:spPr bwMode="auto">
              <a:xfrm>
                <a:off x="9941766" y="239662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72" name="Прямая соединительная линия 171"/>
              <p:cNvCxnSpPr/>
              <p:nvPr/>
            </p:nvCxnSpPr>
            <p:spPr>
              <a:xfrm flipH="1">
                <a:off x="9936051" y="2396624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3" name="Полилиния 172"/>
            <p:cNvSpPr>
              <a:spLocks/>
            </p:cNvSpPr>
            <p:nvPr/>
          </p:nvSpPr>
          <p:spPr bwMode="auto">
            <a:xfrm>
              <a:off x="10901508" y="2253912"/>
              <a:ext cx="4445" cy="985520"/>
            </a:xfrm>
            <a:custGeom>
              <a:avLst/>
              <a:gdLst>
                <a:gd name="T0" fmla="*/ 7 w 7"/>
                <a:gd name="T1" fmla="*/ 0 h 1553"/>
                <a:gd name="T2" fmla="*/ 0 w 7"/>
                <a:gd name="T3" fmla="*/ 155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553">
                  <a:moveTo>
                    <a:pt x="7" y="0"/>
                  </a:moveTo>
                  <a:lnTo>
                    <a:pt x="0" y="155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207469" y="3099836"/>
              <a:ext cx="1423742" cy="369332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INVERTER</a:t>
              </a:r>
              <a:endParaRPr lang="uk-UA" b="1" dirty="0"/>
            </a:p>
          </p:txBody>
        </p:sp>
      </p:grpSp>
      <p:sp>
        <p:nvSpPr>
          <p:cNvPr id="175" name="Text Box 7472"/>
          <p:cNvSpPr txBox="1">
            <a:spLocks noChangeArrowheads="1"/>
          </p:cNvSpPr>
          <p:nvPr/>
        </p:nvSpPr>
        <p:spPr bwMode="auto">
          <a:xfrm>
            <a:off x="9439754" y="1590421"/>
            <a:ext cx="1048354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i="1" dirty="0" smtClean="0">
                <a:latin typeface="Times New Roman"/>
                <a:ea typeface="Calibri"/>
                <a:cs typeface="Times New Roman"/>
              </a:rPr>
              <a:t>V</a:t>
            </a:r>
            <a:r>
              <a:rPr lang="en-US" sz="2000" b="1" i="1" baseline="-25000" dirty="0" smtClean="0">
                <a:effectLst/>
                <a:latin typeface="Times New Roman"/>
                <a:ea typeface="Calibri"/>
                <a:cs typeface="Times New Roman"/>
              </a:rPr>
              <a:t>s,1</a:t>
            </a:r>
            <a:r>
              <a:rPr lang="en-US" sz="2000" b="1" i="1" dirty="0" smtClean="0">
                <a:effectLst/>
                <a:latin typeface="Times New Roman"/>
                <a:ea typeface="Calibri"/>
                <a:cs typeface="Times New Roman"/>
              </a:rPr>
              <a:t>; f</a:t>
            </a:r>
            <a:r>
              <a:rPr lang="en-US" sz="2000" b="1" i="1" baseline="-25000" dirty="0" smtClean="0">
                <a:effectLst/>
                <a:latin typeface="Times New Roman"/>
                <a:ea typeface="Calibri"/>
                <a:cs typeface="Times New Roman"/>
              </a:rPr>
              <a:t>s,1</a:t>
            </a:r>
            <a:endParaRPr lang="ru-RU" sz="2000" b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6" name="Text Box 7472"/>
          <p:cNvSpPr txBox="1">
            <a:spLocks noChangeArrowheads="1"/>
          </p:cNvSpPr>
          <p:nvPr/>
        </p:nvSpPr>
        <p:spPr bwMode="auto">
          <a:xfrm>
            <a:off x="9459780" y="2582219"/>
            <a:ext cx="1048354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i="1" dirty="0" smtClean="0">
                <a:latin typeface="Times New Roman"/>
                <a:ea typeface="Calibri"/>
                <a:cs typeface="Times New Roman"/>
              </a:rPr>
              <a:t>V</a:t>
            </a:r>
            <a:r>
              <a:rPr lang="en-US" sz="2000" b="1" i="1" baseline="-25000" dirty="0" smtClean="0">
                <a:effectLst/>
                <a:latin typeface="Times New Roman"/>
                <a:ea typeface="Calibri"/>
                <a:cs typeface="Times New Roman"/>
              </a:rPr>
              <a:t>s,2</a:t>
            </a:r>
            <a:r>
              <a:rPr lang="en-US" sz="2000" b="1" i="1" dirty="0" smtClean="0">
                <a:effectLst/>
                <a:latin typeface="Times New Roman"/>
                <a:ea typeface="Calibri"/>
                <a:cs typeface="Times New Roman"/>
              </a:rPr>
              <a:t>; f</a:t>
            </a:r>
            <a:r>
              <a:rPr lang="en-US" sz="2000" b="1" i="1" baseline="-25000" dirty="0" smtClean="0">
                <a:effectLst/>
                <a:latin typeface="Times New Roman"/>
                <a:ea typeface="Calibri"/>
                <a:cs typeface="Times New Roman"/>
              </a:rPr>
              <a:t>s,2</a:t>
            </a:r>
            <a:endParaRPr lang="ru-RU" sz="2000" b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9" name="Picture 3" descr="C:\Users\Beshta\AppData\Local\Microsoft\Windows\Temporary Internet Files\Content.IE5\5Y6T25LW\AC_motor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1" r="1936" b="9807"/>
          <a:stretch/>
        </p:blipFill>
        <p:spPr bwMode="auto">
          <a:xfrm>
            <a:off x="6136899" y="989928"/>
            <a:ext cx="2335154" cy="17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8409347" y="2110898"/>
            <a:ext cx="1106458" cy="3404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Дуга 80"/>
          <p:cNvSpPr/>
          <p:nvPr/>
        </p:nvSpPr>
        <p:spPr>
          <a:xfrm rot="885641" flipH="1" flipV="1">
            <a:off x="9016947" y="2011332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Дуга 81"/>
          <p:cNvSpPr/>
          <p:nvPr/>
        </p:nvSpPr>
        <p:spPr>
          <a:xfrm rot="885641" flipH="1" flipV="1">
            <a:off x="8386769" y="1798975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Дуга 85"/>
          <p:cNvSpPr/>
          <p:nvPr/>
        </p:nvSpPr>
        <p:spPr>
          <a:xfrm rot="885641" flipH="1" flipV="1">
            <a:off x="8682019" y="1911955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Прямоугольник 86"/>
          <p:cNvSpPr/>
          <p:nvPr/>
        </p:nvSpPr>
        <p:spPr>
          <a:xfrm>
            <a:off x="9123349" y="1595579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</a:t>
            </a:r>
            <a:endParaRPr lang="ru-RU" sz="2400" dirty="0">
              <a:solidFill>
                <a:srgbClr val="314663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485106" y="1333385"/>
            <a:ext cx="458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d</a:t>
            </a:r>
            <a:endParaRPr lang="ru-RU" sz="2400" baseline="-25000" dirty="0">
              <a:solidFill>
                <a:srgbClr val="FF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802715" y="1425901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L</a:t>
            </a:r>
            <a:endParaRPr lang="ru-RU" sz="2400" baseline="-25000" dirty="0">
              <a:solidFill>
                <a:srgbClr val="314663"/>
              </a:solidFill>
            </a:endParaRPr>
          </a:p>
        </p:txBody>
      </p:sp>
      <p:sp>
        <p:nvSpPr>
          <p:cNvPr id="90" name="Дуга 89"/>
          <p:cNvSpPr/>
          <p:nvPr/>
        </p:nvSpPr>
        <p:spPr>
          <a:xfrm rot="885641" flipH="1" flipV="1">
            <a:off x="8380502" y="1790016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93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00066 0.050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29" grpId="0" animBg="1"/>
      <p:bldP spid="128" grpId="0" animBg="1"/>
      <p:bldP spid="129" grpId="0" animBg="1"/>
      <p:bldP spid="130" grpId="0" animBg="1"/>
      <p:bldP spid="133" grpId="0" animBg="1"/>
      <p:bldP spid="134" grpId="0" animBg="1"/>
      <p:bldP spid="135" grpId="0" animBg="1"/>
      <p:bldP spid="142" grpId="0" animBg="1"/>
      <p:bldP spid="132" grpId="0" animBg="1"/>
      <p:bldP spid="175" grpId="0"/>
      <p:bldP spid="176" grpId="0"/>
      <p:bldP spid="82" grpId="0" animBg="1"/>
      <p:bldP spid="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cxnSp>
        <p:nvCxnSpPr>
          <p:cNvPr id="14" name="Line 7551"/>
          <p:cNvCxnSpPr/>
          <p:nvPr/>
        </p:nvCxnSpPr>
        <p:spPr bwMode="auto">
          <a:xfrm flipH="1">
            <a:off x="5694155" y="1380633"/>
            <a:ext cx="28933" cy="45885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1987070" y="5668604"/>
            <a:ext cx="82941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Line 7554"/>
          <p:cNvCxnSpPr/>
          <p:nvPr/>
        </p:nvCxnSpPr>
        <p:spPr bwMode="auto">
          <a:xfrm>
            <a:off x="3674947" y="1544652"/>
            <a:ext cx="6564505" cy="13810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 Box 7559"/>
          <p:cNvSpPr txBox="1">
            <a:spLocks noChangeArrowheads="1"/>
          </p:cNvSpPr>
          <p:nvPr/>
        </p:nvSpPr>
        <p:spPr bwMode="auto">
          <a:xfrm>
            <a:off x="5032414" y="5589826"/>
            <a:ext cx="744085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5364279" y="5569976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515051" y="1391019"/>
            <a:ext cx="0" cy="468000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860194" y="2559183"/>
            <a:ext cx="5688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 7554"/>
          <p:cNvCxnSpPr/>
          <p:nvPr/>
        </p:nvCxnSpPr>
        <p:spPr bwMode="auto">
          <a:xfrm>
            <a:off x="2100902" y="2421735"/>
            <a:ext cx="7846770" cy="165753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2" name="Стрелка вверх 131"/>
          <p:cNvSpPr/>
          <p:nvPr/>
        </p:nvSpPr>
        <p:spPr>
          <a:xfrm rot="16200000">
            <a:off x="8077957" y="220033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Стрелка вверх 132"/>
          <p:cNvSpPr/>
          <p:nvPr/>
        </p:nvSpPr>
        <p:spPr>
          <a:xfrm rot="16200000">
            <a:off x="6993455" y="2197567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Стрелка вверх 133"/>
          <p:cNvSpPr/>
          <p:nvPr/>
        </p:nvSpPr>
        <p:spPr>
          <a:xfrm rot="16200000">
            <a:off x="5814105" y="2196080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трелка вверх 134"/>
          <p:cNvSpPr/>
          <p:nvPr/>
        </p:nvSpPr>
        <p:spPr>
          <a:xfrm rot="16200000">
            <a:off x="4677568" y="2206556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екст 1"/>
          <p:cNvSpPr>
            <a:spLocks noGrp="1"/>
          </p:cNvSpPr>
          <p:nvPr>
            <p:ph type="body" sz="quarter" idx="10"/>
          </p:nvPr>
        </p:nvSpPr>
        <p:spPr>
          <a:xfrm>
            <a:off x="115624" y="177152"/>
            <a:ext cx="11817327" cy="6614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AC electric drive</a:t>
            </a:r>
            <a:r>
              <a:rPr lang="uk-UA" dirty="0"/>
              <a:t> </a:t>
            </a:r>
            <a:r>
              <a:rPr lang="en-US" dirty="0" smtClean="0"/>
              <a:t>: r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egenerative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mode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with constant dynamic torque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4298286" y="2472855"/>
            <a:ext cx="0" cy="3288288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860194" y="2418170"/>
            <a:ext cx="0" cy="3288288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трелка вверх 76"/>
          <p:cNvSpPr/>
          <p:nvPr/>
        </p:nvSpPr>
        <p:spPr>
          <a:xfrm rot="6146095">
            <a:off x="3111867" y="229324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верх 81"/>
          <p:cNvSpPr/>
          <p:nvPr/>
        </p:nvSpPr>
        <p:spPr>
          <a:xfrm rot="16200000">
            <a:off x="3534863" y="2195027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вверх 82"/>
          <p:cNvSpPr/>
          <p:nvPr/>
        </p:nvSpPr>
        <p:spPr>
          <a:xfrm rot="6146095">
            <a:off x="3877430" y="2452916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Line 7554"/>
          <p:cNvCxnSpPr/>
          <p:nvPr/>
        </p:nvCxnSpPr>
        <p:spPr bwMode="auto">
          <a:xfrm>
            <a:off x="2100902" y="2770243"/>
            <a:ext cx="7846770" cy="165753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" name="Прямая соединительная линия 85"/>
          <p:cNvCxnSpPr/>
          <p:nvPr/>
        </p:nvCxnSpPr>
        <p:spPr>
          <a:xfrm>
            <a:off x="2839707" y="2919616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Стрелка вверх 122"/>
          <p:cNvSpPr/>
          <p:nvPr/>
        </p:nvSpPr>
        <p:spPr>
          <a:xfrm rot="16200000">
            <a:off x="3411363" y="2560708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Стрелка вверх 126"/>
          <p:cNvSpPr/>
          <p:nvPr/>
        </p:nvSpPr>
        <p:spPr>
          <a:xfrm rot="6146095">
            <a:off x="3627822" y="2750749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>
            <a:off x="2839707" y="3274011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Стрелка вверх 143"/>
          <p:cNvSpPr/>
          <p:nvPr/>
        </p:nvSpPr>
        <p:spPr>
          <a:xfrm rot="16200000">
            <a:off x="3437312" y="2914718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5" name="Line 7554"/>
          <p:cNvCxnSpPr/>
          <p:nvPr/>
        </p:nvCxnSpPr>
        <p:spPr bwMode="auto">
          <a:xfrm>
            <a:off x="2100902" y="3131868"/>
            <a:ext cx="7846770" cy="165753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6" name="Line 7554"/>
          <p:cNvCxnSpPr/>
          <p:nvPr/>
        </p:nvCxnSpPr>
        <p:spPr bwMode="auto">
          <a:xfrm>
            <a:off x="2100902" y="3462330"/>
            <a:ext cx="7846770" cy="165753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7" name="Прямая соединительная линия 146"/>
          <p:cNvCxnSpPr/>
          <p:nvPr/>
        </p:nvCxnSpPr>
        <p:spPr>
          <a:xfrm>
            <a:off x="2839707" y="3611703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Стрелка вверх 147"/>
          <p:cNvSpPr/>
          <p:nvPr/>
        </p:nvSpPr>
        <p:spPr>
          <a:xfrm rot="16200000">
            <a:off x="3411363" y="325279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трелка вверх 148"/>
          <p:cNvSpPr/>
          <p:nvPr/>
        </p:nvSpPr>
        <p:spPr>
          <a:xfrm rot="6146095">
            <a:off x="3627822" y="3442836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>
            <a:off x="2839707" y="3950858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Стрелка вверх 150"/>
          <p:cNvSpPr/>
          <p:nvPr/>
        </p:nvSpPr>
        <p:spPr>
          <a:xfrm rot="16200000">
            <a:off x="3437312" y="359918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2" name="Line 7554"/>
          <p:cNvCxnSpPr/>
          <p:nvPr/>
        </p:nvCxnSpPr>
        <p:spPr bwMode="auto">
          <a:xfrm>
            <a:off x="2100902" y="3823955"/>
            <a:ext cx="7846770" cy="165753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" name="Line 7554"/>
          <p:cNvCxnSpPr/>
          <p:nvPr/>
        </p:nvCxnSpPr>
        <p:spPr bwMode="auto">
          <a:xfrm>
            <a:off x="2100902" y="4156058"/>
            <a:ext cx="7846770" cy="165753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4" name="Прямая соединительная линия 153"/>
          <p:cNvCxnSpPr/>
          <p:nvPr/>
        </p:nvCxnSpPr>
        <p:spPr>
          <a:xfrm>
            <a:off x="2839707" y="4305431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Стрелка вверх 154"/>
          <p:cNvSpPr/>
          <p:nvPr/>
        </p:nvSpPr>
        <p:spPr>
          <a:xfrm rot="16200000">
            <a:off x="3411363" y="394652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трелка вверх 155"/>
          <p:cNvSpPr/>
          <p:nvPr/>
        </p:nvSpPr>
        <p:spPr>
          <a:xfrm rot="6146095">
            <a:off x="3627822" y="4136564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7" name="Прямая соединительная линия 156"/>
          <p:cNvCxnSpPr/>
          <p:nvPr/>
        </p:nvCxnSpPr>
        <p:spPr>
          <a:xfrm>
            <a:off x="2839707" y="4644586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Стрелка вверх 157"/>
          <p:cNvSpPr/>
          <p:nvPr/>
        </p:nvSpPr>
        <p:spPr>
          <a:xfrm rot="16200000">
            <a:off x="3437312" y="429291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9" name="Line 7554"/>
          <p:cNvCxnSpPr/>
          <p:nvPr/>
        </p:nvCxnSpPr>
        <p:spPr bwMode="auto">
          <a:xfrm>
            <a:off x="2100902" y="4517683"/>
            <a:ext cx="6940461" cy="142643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0" name="Line 7554"/>
          <p:cNvCxnSpPr/>
          <p:nvPr/>
        </p:nvCxnSpPr>
        <p:spPr bwMode="auto">
          <a:xfrm>
            <a:off x="2100902" y="4853559"/>
            <a:ext cx="5820788" cy="12174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1" name="Прямая соединительная линия 160"/>
          <p:cNvCxnSpPr/>
          <p:nvPr/>
        </p:nvCxnSpPr>
        <p:spPr>
          <a:xfrm>
            <a:off x="2839707" y="5002932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Стрелка вверх 161"/>
          <p:cNvSpPr/>
          <p:nvPr/>
        </p:nvSpPr>
        <p:spPr>
          <a:xfrm rot="16200000">
            <a:off x="3411363" y="4644024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Стрелка вверх 162"/>
          <p:cNvSpPr/>
          <p:nvPr/>
        </p:nvSpPr>
        <p:spPr>
          <a:xfrm rot="6146095">
            <a:off x="3627822" y="483406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4" name="Прямая соединительная линия 163"/>
          <p:cNvCxnSpPr/>
          <p:nvPr/>
        </p:nvCxnSpPr>
        <p:spPr>
          <a:xfrm>
            <a:off x="2839707" y="5357327"/>
            <a:ext cx="1440000" cy="0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Стрелка вверх 164"/>
          <p:cNvSpPr/>
          <p:nvPr/>
        </p:nvSpPr>
        <p:spPr>
          <a:xfrm rot="16200000">
            <a:off x="3437312" y="4998034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6" name="Line 7554"/>
          <p:cNvCxnSpPr/>
          <p:nvPr/>
        </p:nvCxnSpPr>
        <p:spPr bwMode="auto">
          <a:xfrm>
            <a:off x="2100902" y="5215184"/>
            <a:ext cx="4619337" cy="96018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7" name="Стрелка вверх 166"/>
          <p:cNvSpPr/>
          <p:nvPr/>
        </p:nvSpPr>
        <p:spPr>
          <a:xfrm rot="6146095">
            <a:off x="3619888" y="4487897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Стрелка вверх 167"/>
          <p:cNvSpPr/>
          <p:nvPr/>
        </p:nvSpPr>
        <p:spPr>
          <a:xfrm rot="6146095">
            <a:off x="3601831" y="518023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Стрелка вверх 168"/>
          <p:cNvSpPr/>
          <p:nvPr/>
        </p:nvSpPr>
        <p:spPr>
          <a:xfrm rot="6146095">
            <a:off x="3652474" y="311606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Стрелка вверх 169"/>
          <p:cNvSpPr/>
          <p:nvPr/>
        </p:nvSpPr>
        <p:spPr>
          <a:xfrm rot="6146095">
            <a:off x="3611698" y="378708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олилиния 170"/>
          <p:cNvSpPr/>
          <p:nvPr/>
        </p:nvSpPr>
        <p:spPr>
          <a:xfrm flipH="1">
            <a:off x="3496686" y="2542546"/>
            <a:ext cx="2226402" cy="3163912"/>
          </a:xfrm>
          <a:custGeom>
            <a:avLst/>
            <a:gdLst>
              <a:gd name="connsiteX0" fmla="*/ 241406 w 266893"/>
              <a:gd name="connsiteY0" fmla="*/ 3028950 h 3028950"/>
              <a:gd name="connsiteX1" fmla="*/ 106 w 266893"/>
              <a:gd name="connsiteY1" fmla="*/ 2857500 h 3028950"/>
              <a:gd name="connsiteX2" fmla="*/ 266806 w 266893"/>
              <a:gd name="connsiteY2" fmla="*/ 2660650 h 3028950"/>
              <a:gd name="connsiteX3" fmla="*/ 31856 w 266893"/>
              <a:gd name="connsiteY3" fmla="*/ 2470150 h 3028950"/>
              <a:gd name="connsiteX4" fmla="*/ 247756 w 266893"/>
              <a:gd name="connsiteY4" fmla="*/ 2247900 h 3028950"/>
              <a:gd name="connsiteX5" fmla="*/ 38206 w 266893"/>
              <a:gd name="connsiteY5" fmla="*/ 2089150 h 3028950"/>
              <a:gd name="connsiteX6" fmla="*/ 241406 w 266893"/>
              <a:gd name="connsiteY6" fmla="*/ 1905000 h 3028950"/>
              <a:gd name="connsiteX7" fmla="*/ 31856 w 266893"/>
              <a:gd name="connsiteY7" fmla="*/ 1714500 h 3028950"/>
              <a:gd name="connsiteX8" fmla="*/ 222356 w 266893"/>
              <a:gd name="connsiteY8" fmla="*/ 1511300 h 3028950"/>
              <a:gd name="connsiteX9" fmla="*/ 76306 w 266893"/>
              <a:gd name="connsiteY9" fmla="*/ 1352550 h 3028950"/>
              <a:gd name="connsiteX10" fmla="*/ 254106 w 266893"/>
              <a:gd name="connsiteY10" fmla="*/ 1111250 h 3028950"/>
              <a:gd name="connsiteX11" fmla="*/ 82656 w 266893"/>
              <a:gd name="connsiteY11" fmla="*/ 952500 h 3028950"/>
              <a:gd name="connsiteX12" fmla="*/ 216006 w 266893"/>
              <a:gd name="connsiteY12" fmla="*/ 762000 h 3028950"/>
              <a:gd name="connsiteX13" fmla="*/ 82656 w 266893"/>
              <a:gd name="connsiteY13" fmla="*/ 552450 h 3028950"/>
              <a:gd name="connsiteX14" fmla="*/ 228706 w 266893"/>
              <a:gd name="connsiteY14" fmla="*/ 355600 h 3028950"/>
              <a:gd name="connsiteX15" fmla="*/ 57256 w 266893"/>
              <a:gd name="connsiteY15" fmla="*/ 184150 h 3028950"/>
              <a:gd name="connsiteX16" fmla="*/ 241406 w 266893"/>
              <a:gd name="connsiteY16" fmla="*/ 0 h 3028950"/>
              <a:gd name="connsiteX17" fmla="*/ 241406 w 266893"/>
              <a:gd name="connsiteY17" fmla="*/ 0 h 3028950"/>
              <a:gd name="connsiteX0" fmla="*/ 644434 w 669921"/>
              <a:gd name="connsiteY0" fmla="*/ 3150870 h 3150870"/>
              <a:gd name="connsiteX1" fmla="*/ 403134 w 669921"/>
              <a:gd name="connsiteY1" fmla="*/ 2979420 h 3150870"/>
              <a:gd name="connsiteX2" fmla="*/ 669834 w 669921"/>
              <a:gd name="connsiteY2" fmla="*/ 2782570 h 3150870"/>
              <a:gd name="connsiteX3" fmla="*/ 434884 w 669921"/>
              <a:gd name="connsiteY3" fmla="*/ 2592070 h 3150870"/>
              <a:gd name="connsiteX4" fmla="*/ 650784 w 669921"/>
              <a:gd name="connsiteY4" fmla="*/ 2369820 h 3150870"/>
              <a:gd name="connsiteX5" fmla="*/ 441234 w 669921"/>
              <a:gd name="connsiteY5" fmla="*/ 2211070 h 3150870"/>
              <a:gd name="connsiteX6" fmla="*/ 644434 w 669921"/>
              <a:gd name="connsiteY6" fmla="*/ 2026920 h 3150870"/>
              <a:gd name="connsiteX7" fmla="*/ 434884 w 669921"/>
              <a:gd name="connsiteY7" fmla="*/ 1836420 h 3150870"/>
              <a:gd name="connsiteX8" fmla="*/ 625384 w 669921"/>
              <a:gd name="connsiteY8" fmla="*/ 1633220 h 3150870"/>
              <a:gd name="connsiteX9" fmla="*/ 479334 w 669921"/>
              <a:gd name="connsiteY9" fmla="*/ 1474470 h 3150870"/>
              <a:gd name="connsiteX10" fmla="*/ 657134 w 669921"/>
              <a:gd name="connsiteY10" fmla="*/ 1233170 h 3150870"/>
              <a:gd name="connsiteX11" fmla="*/ 485684 w 669921"/>
              <a:gd name="connsiteY11" fmla="*/ 1074420 h 3150870"/>
              <a:gd name="connsiteX12" fmla="*/ 619034 w 669921"/>
              <a:gd name="connsiteY12" fmla="*/ 883920 h 3150870"/>
              <a:gd name="connsiteX13" fmla="*/ 485684 w 669921"/>
              <a:gd name="connsiteY13" fmla="*/ 674370 h 3150870"/>
              <a:gd name="connsiteX14" fmla="*/ 631734 w 669921"/>
              <a:gd name="connsiteY14" fmla="*/ 477520 h 3150870"/>
              <a:gd name="connsiteX15" fmla="*/ 460284 w 669921"/>
              <a:gd name="connsiteY15" fmla="*/ 306070 h 3150870"/>
              <a:gd name="connsiteX16" fmla="*/ 644434 w 669921"/>
              <a:gd name="connsiteY16" fmla="*/ 121920 h 3150870"/>
              <a:gd name="connsiteX17" fmla="*/ 0 w 669921"/>
              <a:gd name="connsiteY17" fmla="*/ 0 h 3150870"/>
              <a:gd name="connsiteX0" fmla="*/ 2969623 w 3137393"/>
              <a:gd name="connsiteY0" fmla="*/ 3446961 h 3446961"/>
              <a:gd name="connsiteX1" fmla="*/ 2728323 w 3137393"/>
              <a:gd name="connsiteY1" fmla="*/ 3275511 h 3446961"/>
              <a:gd name="connsiteX2" fmla="*/ 2995023 w 3137393"/>
              <a:gd name="connsiteY2" fmla="*/ 3078661 h 3446961"/>
              <a:gd name="connsiteX3" fmla="*/ 2760073 w 3137393"/>
              <a:gd name="connsiteY3" fmla="*/ 2888161 h 3446961"/>
              <a:gd name="connsiteX4" fmla="*/ 2975973 w 3137393"/>
              <a:gd name="connsiteY4" fmla="*/ 2665911 h 3446961"/>
              <a:gd name="connsiteX5" fmla="*/ 2766423 w 3137393"/>
              <a:gd name="connsiteY5" fmla="*/ 2507161 h 3446961"/>
              <a:gd name="connsiteX6" fmla="*/ 2969623 w 3137393"/>
              <a:gd name="connsiteY6" fmla="*/ 2323011 h 3446961"/>
              <a:gd name="connsiteX7" fmla="*/ 2760073 w 3137393"/>
              <a:gd name="connsiteY7" fmla="*/ 2132511 h 3446961"/>
              <a:gd name="connsiteX8" fmla="*/ 2950573 w 3137393"/>
              <a:gd name="connsiteY8" fmla="*/ 1929311 h 3446961"/>
              <a:gd name="connsiteX9" fmla="*/ 2804523 w 3137393"/>
              <a:gd name="connsiteY9" fmla="*/ 1770561 h 3446961"/>
              <a:gd name="connsiteX10" fmla="*/ 2982323 w 3137393"/>
              <a:gd name="connsiteY10" fmla="*/ 1529261 h 3446961"/>
              <a:gd name="connsiteX11" fmla="*/ 2810873 w 3137393"/>
              <a:gd name="connsiteY11" fmla="*/ 1370511 h 3446961"/>
              <a:gd name="connsiteX12" fmla="*/ 2944223 w 3137393"/>
              <a:gd name="connsiteY12" fmla="*/ 1180011 h 3446961"/>
              <a:gd name="connsiteX13" fmla="*/ 2810873 w 3137393"/>
              <a:gd name="connsiteY13" fmla="*/ 970461 h 3446961"/>
              <a:gd name="connsiteX14" fmla="*/ 2956923 w 3137393"/>
              <a:gd name="connsiteY14" fmla="*/ 773611 h 3446961"/>
              <a:gd name="connsiteX15" fmla="*/ 2785473 w 3137393"/>
              <a:gd name="connsiteY15" fmla="*/ 602161 h 3446961"/>
              <a:gd name="connsiteX16" fmla="*/ 2969623 w 3137393"/>
              <a:gd name="connsiteY16" fmla="*/ 418011 h 3446961"/>
              <a:gd name="connsiteX17" fmla="*/ 0 w 3137393"/>
              <a:gd name="connsiteY17" fmla="*/ 0 h 3446961"/>
              <a:gd name="connsiteX0" fmla="*/ 2969623 w 3008793"/>
              <a:gd name="connsiteY0" fmla="*/ 3446961 h 3446961"/>
              <a:gd name="connsiteX1" fmla="*/ 2728323 w 3008793"/>
              <a:gd name="connsiteY1" fmla="*/ 3275511 h 3446961"/>
              <a:gd name="connsiteX2" fmla="*/ 2995023 w 3008793"/>
              <a:gd name="connsiteY2" fmla="*/ 3078661 h 3446961"/>
              <a:gd name="connsiteX3" fmla="*/ 2760073 w 3008793"/>
              <a:gd name="connsiteY3" fmla="*/ 2888161 h 3446961"/>
              <a:gd name="connsiteX4" fmla="*/ 2975973 w 3008793"/>
              <a:gd name="connsiteY4" fmla="*/ 2665911 h 3446961"/>
              <a:gd name="connsiteX5" fmla="*/ 2766423 w 3008793"/>
              <a:gd name="connsiteY5" fmla="*/ 2507161 h 3446961"/>
              <a:gd name="connsiteX6" fmla="*/ 2969623 w 3008793"/>
              <a:gd name="connsiteY6" fmla="*/ 2323011 h 3446961"/>
              <a:gd name="connsiteX7" fmla="*/ 2760073 w 3008793"/>
              <a:gd name="connsiteY7" fmla="*/ 2132511 h 3446961"/>
              <a:gd name="connsiteX8" fmla="*/ 2950573 w 3008793"/>
              <a:gd name="connsiteY8" fmla="*/ 1929311 h 3446961"/>
              <a:gd name="connsiteX9" fmla="*/ 2804523 w 3008793"/>
              <a:gd name="connsiteY9" fmla="*/ 1770561 h 3446961"/>
              <a:gd name="connsiteX10" fmla="*/ 2982323 w 3008793"/>
              <a:gd name="connsiteY10" fmla="*/ 1529261 h 3446961"/>
              <a:gd name="connsiteX11" fmla="*/ 2810873 w 3008793"/>
              <a:gd name="connsiteY11" fmla="*/ 1370511 h 3446961"/>
              <a:gd name="connsiteX12" fmla="*/ 2944223 w 3008793"/>
              <a:gd name="connsiteY12" fmla="*/ 1180011 h 3446961"/>
              <a:gd name="connsiteX13" fmla="*/ 2810873 w 3008793"/>
              <a:gd name="connsiteY13" fmla="*/ 970461 h 3446961"/>
              <a:gd name="connsiteX14" fmla="*/ 2956923 w 3008793"/>
              <a:gd name="connsiteY14" fmla="*/ 773611 h 3446961"/>
              <a:gd name="connsiteX15" fmla="*/ 2785473 w 3008793"/>
              <a:gd name="connsiteY15" fmla="*/ 602161 h 3446961"/>
              <a:gd name="connsiteX16" fmla="*/ 2969623 w 3008793"/>
              <a:gd name="connsiteY16" fmla="*/ 418011 h 3446961"/>
              <a:gd name="connsiteX17" fmla="*/ 0 w 3008793"/>
              <a:gd name="connsiteY17" fmla="*/ 0 h 3446961"/>
              <a:gd name="connsiteX0" fmla="*/ 2969623 w 3007595"/>
              <a:gd name="connsiteY0" fmla="*/ 3446961 h 3446961"/>
              <a:gd name="connsiteX1" fmla="*/ 2728323 w 3007595"/>
              <a:gd name="connsiteY1" fmla="*/ 3275511 h 3446961"/>
              <a:gd name="connsiteX2" fmla="*/ 2995023 w 3007595"/>
              <a:gd name="connsiteY2" fmla="*/ 3078661 h 3446961"/>
              <a:gd name="connsiteX3" fmla="*/ 2760073 w 3007595"/>
              <a:gd name="connsiteY3" fmla="*/ 2888161 h 3446961"/>
              <a:gd name="connsiteX4" fmla="*/ 2975973 w 3007595"/>
              <a:gd name="connsiteY4" fmla="*/ 2665911 h 3446961"/>
              <a:gd name="connsiteX5" fmla="*/ 2766423 w 3007595"/>
              <a:gd name="connsiteY5" fmla="*/ 2507161 h 3446961"/>
              <a:gd name="connsiteX6" fmla="*/ 2969623 w 3007595"/>
              <a:gd name="connsiteY6" fmla="*/ 2323011 h 3446961"/>
              <a:gd name="connsiteX7" fmla="*/ 2760073 w 3007595"/>
              <a:gd name="connsiteY7" fmla="*/ 2132511 h 3446961"/>
              <a:gd name="connsiteX8" fmla="*/ 2950573 w 3007595"/>
              <a:gd name="connsiteY8" fmla="*/ 1929311 h 3446961"/>
              <a:gd name="connsiteX9" fmla="*/ 2804523 w 3007595"/>
              <a:gd name="connsiteY9" fmla="*/ 1770561 h 3446961"/>
              <a:gd name="connsiteX10" fmla="*/ 2982323 w 3007595"/>
              <a:gd name="connsiteY10" fmla="*/ 1529261 h 3446961"/>
              <a:gd name="connsiteX11" fmla="*/ 2810873 w 3007595"/>
              <a:gd name="connsiteY11" fmla="*/ 1370511 h 3446961"/>
              <a:gd name="connsiteX12" fmla="*/ 2944223 w 3007595"/>
              <a:gd name="connsiteY12" fmla="*/ 1180011 h 3446961"/>
              <a:gd name="connsiteX13" fmla="*/ 2810873 w 3007595"/>
              <a:gd name="connsiteY13" fmla="*/ 970461 h 3446961"/>
              <a:gd name="connsiteX14" fmla="*/ 2956923 w 3007595"/>
              <a:gd name="connsiteY14" fmla="*/ 773611 h 3446961"/>
              <a:gd name="connsiteX15" fmla="*/ 2785473 w 3007595"/>
              <a:gd name="connsiteY15" fmla="*/ 602161 h 3446961"/>
              <a:gd name="connsiteX16" fmla="*/ 2969623 w 3007595"/>
              <a:gd name="connsiteY16" fmla="*/ 418011 h 3446961"/>
              <a:gd name="connsiteX17" fmla="*/ 0 w 3007595"/>
              <a:gd name="connsiteY17" fmla="*/ 0 h 3446961"/>
              <a:gd name="connsiteX0" fmla="*/ 3074126 w 3249378"/>
              <a:gd name="connsiteY0" fmla="*/ 3464378 h 3464378"/>
              <a:gd name="connsiteX1" fmla="*/ 2832826 w 3249378"/>
              <a:gd name="connsiteY1" fmla="*/ 3292928 h 3464378"/>
              <a:gd name="connsiteX2" fmla="*/ 3099526 w 3249378"/>
              <a:gd name="connsiteY2" fmla="*/ 3096078 h 3464378"/>
              <a:gd name="connsiteX3" fmla="*/ 2864576 w 3249378"/>
              <a:gd name="connsiteY3" fmla="*/ 2905578 h 3464378"/>
              <a:gd name="connsiteX4" fmla="*/ 3080476 w 3249378"/>
              <a:gd name="connsiteY4" fmla="*/ 2683328 h 3464378"/>
              <a:gd name="connsiteX5" fmla="*/ 2870926 w 3249378"/>
              <a:gd name="connsiteY5" fmla="*/ 2524578 h 3464378"/>
              <a:gd name="connsiteX6" fmla="*/ 3074126 w 3249378"/>
              <a:gd name="connsiteY6" fmla="*/ 2340428 h 3464378"/>
              <a:gd name="connsiteX7" fmla="*/ 2864576 w 3249378"/>
              <a:gd name="connsiteY7" fmla="*/ 2149928 h 3464378"/>
              <a:gd name="connsiteX8" fmla="*/ 3055076 w 3249378"/>
              <a:gd name="connsiteY8" fmla="*/ 1946728 h 3464378"/>
              <a:gd name="connsiteX9" fmla="*/ 2909026 w 3249378"/>
              <a:gd name="connsiteY9" fmla="*/ 1787978 h 3464378"/>
              <a:gd name="connsiteX10" fmla="*/ 3086826 w 3249378"/>
              <a:gd name="connsiteY10" fmla="*/ 1546678 h 3464378"/>
              <a:gd name="connsiteX11" fmla="*/ 2915376 w 3249378"/>
              <a:gd name="connsiteY11" fmla="*/ 1387928 h 3464378"/>
              <a:gd name="connsiteX12" fmla="*/ 3048726 w 3249378"/>
              <a:gd name="connsiteY12" fmla="*/ 1197428 h 3464378"/>
              <a:gd name="connsiteX13" fmla="*/ 2915376 w 3249378"/>
              <a:gd name="connsiteY13" fmla="*/ 987878 h 3464378"/>
              <a:gd name="connsiteX14" fmla="*/ 3061426 w 3249378"/>
              <a:gd name="connsiteY14" fmla="*/ 791028 h 3464378"/>
              <a:gd name="connsiteX15" fmla="*/ 2889976 w 3249378"/>
              <a:gd name="connsiteY15" fmla="*/ 619578 h 3464378"/>
              <a:gd name="connsiteX16" fmla="*/ 3074126 w 3249378"/>
              <a:gd name="connsiteY16" fmla="*/ 435428 h 3464378"/>
              <a:gd name="connsiteX17" fmla="*/ 0 w 3249378"/>
              <a:gd name="connsiteY17" fmla="*/ 0 h 3464378"/>
              <a:gd name="connsiteX0" fmla="*/ 3074126 w 3119793"/>
              <a:gd name="connsiteY0" fmla="*/ 3464378 h 3464378"/>
              <a:gd name="connsiteX1" fmla="*/ 2832826 w 3119793"/>
              <a:gd name="connsiteY1" fmla="*/ 3292928 h 3464378"/>
              <a:gd name="connsiteX2" fmla="*/ 3099526 w 3119793"/>
              <a:gd name="connsiteY2" fmla="*/ 3096078 h 3464378"/>
              <a:gd name="connsiteX3" fmla="*/ 2864576 w 3119793"/>
              <a:gd name="connsiteY3" fmla="*/ 2905578 h 3464378"/>
              <a:gd name="connsiteX4" fmla="*/ 3080476 w 3119793"/>
              <a:gd name="connsiteY4" fmla="*/ 2683328 h 3464378"/>
              <a:gd name="connsiteX5" fmla="*/ 2870926 w 3119793"/>
              <a:gd name="connsiteY5" fmla="*/ 2524578 h 3464378"/>
              <a:gd name="connsiteX6" fmla="*/ 3074126 w 3119793"/>
              <a:gd name="connsiteY6" fmla="*/ 2340428 h 3464378"/>
              <a:gd name="connsiteX7" fmla="*/ 2864576 w 3119793"/>
              <a:gd name="connsiteY7" fmla="*/ 2149928 h 3464378"/>
              <a:gd name="connsiteX8" fmla="*/ 3055076 w 3119793"/>
              <a:gd name="connsiteY8" fmla="*/ 1946728 h 3464378"/>
              <a:gd name="connsiteX9" fmla="*/ 2909026 w 3119793"/>
              <a:gd name="connsiteY9" fmla="*/ 1787978 h 3464378"/>
              <a:gd name="connsiteX10" fmla="*/ 3086826 w 3119793"/>
              <a:gd name="connsiteY10" fmla="*/ 1546678 h 3464378"/>
              <a:gd name="connsiteX11" fmla="*/ 2915376 w 3119793"/>
              <a:gd name="connsiteY11" fmla="*/ 1387928 h 3464378"/>
              <a:gd name="connsiteX12" fmla="*/ 3048726 w 3119793"/>
              <a:gd name="connsiteY12" fmla="*/ 1197428 h 3464378"/>
              <a:gd name="connsiteX13" fmla="*/ 2915376 w 3119793"/>
              <a:gd name="connsiteY13" fmla="*/ 987878 h 3464378"/>
              <a:gd name="connsiteX14" fmla="*/ 3061426 w 3119793"/>
              <a:gd name="connsiteY14" fmla="*/ 791028 h 3464378"/>
              <a:gd name="connsiteX15" fmla="*/ 2889976 w 3119793"/>
              <a:gd name="connsiteY15" fmla="*/ 619578 h 3464378"/>
              <a:gd name="connsiteX16" fmla="*/ 3074126 w 3119793"/>
              <a:gd name="connsiteY16" fmla="*/ 435428 h 3464378"/>
              <a:gd name="connsiteX17" fmla="*/ 0 w 3119793"/>
              <a:gd name="connsiteY17" fmla="*/ 0 h 3464378"/>
              <a:gd name="connsiteX0" fmla="*/ 3074126 w 3119517"/>
              <a:gd name="connsiteY0" fmla="*/ 3464378 h 3464378"/>
              <a:gd name="connsiteX1" fmla="*/ 2832826 w 3119517"/>
              <a:gd name="connsiteY1" fmla="*/ 3292928 h 3464378"/>
              <a:gd name="connsiteX2" fmla="*/ 3099526 w 3119517"/>
              <a:gd name="connsiteY2" fmla="*/ 3096078 h 3464378"/>
              <a:gd name="connsiteX3" fmla="*/ 2864576 w 3119517"/>
              <a:gd name="connsiteY3" fmla="*/ 2905578 h 3464378"/>
              <a:gd name="connsiteX4" fmla="*/ 3080476 w 3119517"/>
              <a:gd name="connsiteY4" fmla="*/ 2683328 h 3464378"/>
              <a:gd name="connsiteX5" fmla="*/ 2870926 w 3119517"/>
              <a:gd name="connsiteY5" fmla="*/ 2524578 h 3464378"/>
              <a:gd name="connsiteX6" fmla="*/ 3074126 w 3119517"/>
              <a:gd name="connsiteY6" fmla="*/ 2340428 h 3464378"/>
              <a:gd name="connsiteX7" fmla="*/ 2864576 w 3119517"/>
              <a:gd name="connsiteY7" fmla="*/ 2149928 h 3464378"/>
              <a:gd name="connsiteX8" fmla="*/ 3055076 w 3119517"/>
              <a:gd name="connsiteY8" fmla="*/ 1946728 h 3464378"/>
              <a:gd name="connsiteX9" fmla="*/ 2909026 w 3119517"/>
              <a:gd name="connsiteY9" fmla="*/ 1787978 h 3464378"/>
              <a:gd name="connsiteX10" fmla="*/ 3086826 w 3119517"/>
              <a:gd name="connsiteY10" fmla="*/ 1546678 h 3464378"/>
              <a:gd name="connsiteX11" fmla="*/ 2915376 w 3119517"/>
              <a:gd name="connsiteY11" fmla="*/ 1387928 h 3464378"/>
              <a:gd name="connsiteX12" fmla="*/ 3048726 w 3119517"/>
              <a:gd name="connsiteY12" fmla="*/ 1197428 h 3464378"/>
              <a:gd name="connsiteX13" fmla="*/ 2915376 w 3119517"/>
              <a:gd name="connsiteY13" fmla="*/ 987878 h 3464378"/>
              <a:gd name="connsiteX14" fmla="*/ 3061426 w 3119517"/>
              <a:gd name="connsiteY14" fmla="*/ 791028 h 3464378"/>
              <a:gd name="connsiteX15" fmla="*/ 2889976 w 3119517"/>
              <a:gd name="connsiteY15" fmla="*/ 619578 h 3464378"/>
              <a:gd name="connsiteX16" fmla="*/ 3074126 w 3119517"/>
              <a:gd name="connsiteY16" fmla="*/ 435428 h 3464378"/>
              <a:gd name="connsiteX17" fmla="*/ 0 w 3119517"/>
              <a:gd name="connsiteY17" fmla="*/ 0 h 3464378"/>
              <a:gd name="connsiteX0" fmla="*/ 2568800 w 2708043"/>
              <a:gd name="connsiteY0" fmla="*/ 3271873 h 3271873"/>
              <a:gd name="connsiteX1" fmla="*/ 2327500 w 2708043"/>
              <a:gd name="connsiteY1" fmla="*/ 3100423 h 3271873"/>
              <a:gd name="connsiteX2" fmla="*/ 2594200 w 2708043"/>
              <a:gd name="connsiteY2" fmla="*/ 2903573 h 3271873"/>
              <a:gd name="connsiteX3" fmla="*/ 2359250 w 2708043"/>
              <a:gd name="connsiteY3" fmla="*/ 2713073 h 3271873"/>
              <a:gd name="connsiteX4" fmla="*/ 2575150 w 2708043"/>
              <a:gd name="connsiteY4" fmla="*/ 2490823 h 3271873"/>
              <a:gd name="connsiteX5" fmla="*/ 2365600 w 2708043"/>
              <a:gd name="connsiteY5" fmla="*/ 2332073 h 3271873"/>
              <a:gd name="connsiteX6" fmla="*/ 2568800 w 2708043"/>
              <a:gd name="connsiteY6" fmla="*/ 2147923 h 3271873"/>
              <a:gd name="connsiteX7" fmla="*/ 2359250 w 2708043"/>
              <a:gd name="connsiteY7" fmla="*/ 1957423 h 3271873"/>
              <a:gd name="connsiteX8" fmla="*/ 2549750 w 2708043"/>
              <a:gd name="connsiteY8" fmla="*/ 1754223 h 3271873"/>
              <a:gd name="connsiteX9" fmla="*/ 2403700 w 2708043"/>
              <a:gd name="connsiteY9" fmla="*/ 1595473 h 3271873"/>
              <a:gd name="connsiteX10" fmla="*/ 2581500 w 2708043"/>
              <a:gd name="connsiteY10" fmla="*/ 1354173 h 3271873"/>
              <a:gd name="connsiteX11" fmla="*/ 2410050 w 2708043"/>
              <a:gd name="connsiteY11" fmla="*/ 1195423 h 3271873"/>
              <a:gd name="connsiteX12" fmla="*/ 2543400 w 2708043"/>
              <a:gd name="connsiteY12" fmla="*/ 1004923 h 3271873"/>
              <a:gd name="connsiteX13" fmla="*/ 2410050 w 2708043"/>
              <a:gd name="connsiteY13" fmla="*/ 795373 h 3271873"/>
              <a:gd name="connsiteX14" fmla="*/ 2556100 w 2708043"/>
              <a:gd name="connsiteY14" fmla="*/ 598523 h 3271873"/>
              <a:gd name="connsiteX15" fmla="*/ 2384650 w 2708043"/>
              <a:gd name="connsiteY15" fmla="*/ 427073 h 3271873"/>
              <a:gd name="connsiteX16" fmla="*/ 2568800 w 2708043"/>
              <a:gd name="connsiteY16" fmla="*/ 242923 h 3271873"/>
              <a:gd name="connsiteX17" fmla="*/ 0 w 2708043"/>
              <a:gd name="connsiteY17" fmla="*/ 0 h 3271873"/>
              <a:gd name="connsiteX0" fmla="*/ 2568800 w 2718435"/>
              <a:gd name="connsiteY0" fmla="*/ 3307267 h 3307267"/>
              <a:gd name="connsiteX1" fmla="*/ 2327500 w 2718435"/>
              <a:gd name="connsiteY1" fmla="*/ 3135817 h 3307267"/>
              <a:gd name="connsiteX2" fmla="*/ 2594200 w 2718435"/>
              <a:gd name="connsiteY2" fmla="*/ 2938967 h 3307267"/>
              <a:gd name="connsiteX3" fmla="*/ 2359250 w 2718435"/>
              <a:gd name="connsiteY3" fmla="*/ 2748467 h 3307267"/>
              <a:gd name="connsiteX4" fmla="*/ 2575150 w 2718435"/>
              <a:gd name="connsiteY4" fmla="*/ 2526217 h 3307267"/>
              <a:gd name="connsiteX5" fmla="*/ 2365600 w 2718435"/>
              <a:gd name="connsiteY5" fmla="*/ 2367467 h 3307267"/>
              <a:gd name="connsiteX6" fmla="*/ 2568800 w 2718435"/>
              <a:gd name="connsiteY6" fmla="*/ 2183317 h 3307267"/>
              <a:gd name="connsiteX7" fmla="*/ 2359250 w 2718435"/>
              <a:gd name="connsiteY7" fmla="*/ 1992817 h 3307267"/>
              <a:gd name="connsiteX8" fmla="*/ 2549750 w 2718435"/>
              <a:gd name="connsiteY8" fmla="*/ 1789617 h 3307267"/>
              <a:gd name="connsiteX9" fmla="*/ 2403700 w 2718435"/>
              <a:gd name="connsiteY9" fmla="*/ 1630867 h 3307267"/>
              <a:gd name="connsiteX10" fmla="*/ 2581500 w 2718435"/>
              <a:gd name="connsiteY10" fmla="*/ 1389567 h 3307267"/>
              <a:gd name="connsiteX11" fmla="*/ 2410050 w 2718435"/>
              <a:gd name="connsiteY11" fmla="*/ 1230817 h 3307267"/>
              <a:gd name="connsiteX12" fmla="*/ 2543400 w 2718435"/>
              <a:gd name="connsiteY12" fmla="*/ 1040317 h 3307267"/>
              <a:gd name="connsiteX13" fmla="*/ 2410050 w 2718435"/>
              <a:gd name="connsiteY13" fmla="*/ 830767 h 3307267"/>
              <a:gd name="connsiteX14" fmla="*/ 2556100 w 2718435"/>
              <a:gd name="connsiteY14" fmla="*/ 633917 h 3307267"/>
              <a:gd name="connsiteX15" fmla="*/ 2384650 w 2718435"/>
              <a:gd name="connsiteY15" fmla="*/ 462467 h 3307267"/>
              <a:gd name="connsiteX16" fmla="*/ 2580832 w 2718435"/>
              <a:gd name="connsiteY16" fmla="*/ 13622 h 3307267"/>
              <a:gd name="connsiteX17" fmla="*/ 0 w 2718435"/>
              <a:gd name="connsiteY17" fmla="*/ 35394 h 3307267"/>
              <a:gd name="connsiteX0" fmla="*/ 2568800 w 2718435"/>
              <a:gd name="connsiteY0" fmla="*/ 3320351 h 3320351"/>
              <a:gd name="connsiteX1" fmla="*/ 2327500 w 2718435"/>
              <a:gd name="connsiteY1" fmla="*/ 3148901 h 3320351"/>
              <a:gd name="connsiteX2" fmla="*/ 2594200 w 2718435"/>
              <a:gd name="connsiteY2" fmla="*/ 2952051 h 3320351"/>
              <a:gd name="connsiteX3" fmla="*/ 2359250 w 2718435"/>
              <a:gd name="connsiteY3" fmla="*/ 2761551 h 3320351"/>
              <a:gd name="connsiteX4" fmla="*/ 2575150 w 2718435"/>
              <a:gd name="connsiteY4" fmla="*/ 2539301 h 3320351"/>
              <a:gd name="connsiteX5" fmla="*/ 2365600 w 2718435"/>
              <a:gd name="connsiteY5" fmla="*/ 2380551 h 3320351"/>
              <a:gd name="connsiteX6" fmla="*/ 2568800 w 2718435"/>
              <a:gd name="connsiteY6" fmla="*/ 2196401 h 3320351"/>
              <a:gd name="connsiteX7" fmla="*/ 2359250 w 2718435"/>
              <a:gd name="connsiteY7" fmla="*/ 2005901 h 3320351"/>
              <a:gd name="connsiteX8" fmla="*/ 2549750 w 2718435"/>
              <a:gd name="connsiteY8" fmla="*/ 1802701 h 3320351"/>
              <a:gd name="connsiteX9" fmla="*/ 2403700 w 2718435"/>
              <a:gd name="connsiteY9" fmla="*/ 1643951 h 3320351"/>
              <a:gd name="connsiteX10" fmla="*/ 2581500 w 2718435"/>
              <a:gd name="connsiteY10" fmla="*/ 1402651 h 3320351"/>
              <a:gd name="connsiteX11" fmla="*/ 2410050 w 2718435"/>
              <a:gd name="connsiteY11" fmla="*/ 1243901 h 3320351"/>
              <a:gd name="connsiteX12" fmla="*/ 2543400 w 2718435"/>
              <a:gd name="connsiteY12" fmla="*/ 1053401 h 3320351"/>
              <a:gd name="connsiteX13" fmla="*/ 2410050 w 2718435"/>
              <a:gd name="connsiteY13" fmla="*/ 843851 h 3320351"/>
              <a:gd name="connsiteX14" fmla="*/ 2556100 w 2718435"/>
              <a:gd name="connsiteY14" fmla="*/ 647001 h 3320351"/>
              <a:gd name="connsiteX15" fmla="*/ 2384650 w 2718435"/>
              <a:gd name="connsiteY15" fmla="*/ 475551 h 3320351"/>
              <a:gd name="connsiteX16" fmla="*/ 2580832 w 2718435"/>
              <a:gd name="connsiteY16" fmla="*/ 26706 h 3320351"/>
              <a:gd name="connsiteX17" fmla="*/ 0 w 2718435"/>
              <a:gd name="connsiteY17" fmla="*/ 48478 h 332035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594287"/>
              <a:gd name="connsiteY0" fmla="*/ 3301681 h 3301681"/>
              <a:gd name="connsiteX1" fmla="*/ 2327500 w 2594287"/>
              <a:gd name="connsiteY1" fmla="*/ 3130231 h 3301681"/>
              <a:gd name="connsiteX2" fmla="*/ 2594200 w 2594287"/>
              <a:gd name="connsiteY2" fmla="*/ 2933381 h 3301681"/>
              <a:gd name="connsiteX3" fmla="*/ 2359250 w 2594287"/>
              <a:gd name="connsiteY3" fmla="*/ 2742881 h 3301681"/>
              <a:gd name="connsiteX4" fmla="*/ 2575150 w 2594287"/>
              <a:gd name="connsiteY4" fmla="*/ 2520631 h 3301681"/>
              <a:gd name="connsiteX5" fmla="*/ 2365600 w 2594287"/>
              <a:gd name="connsiteY5" fmla="*/ 2361881 h 3301681"/>
              <a:gd name="connsiteX6" fmla="*/ 2568800 w 2594287"/>
              <a:gd name="connsiteY6" fmla="*/ 2177731 h 3301681"/>
              <a:gd name="connsiteX7" fmla="*/ 2359250 w 2594287"/>
              <a:gd name="connsiteY7" fmla="*/ 1987231 h 3301681"/>
              <a:gd name="connsiteX8" fmla="*/ 2549750 w 2594287"/>
              <a:gd name="connsiteY8" fmla="*/ 1784031 h 3301681"/>
              <a:gd name="connsiteX9" fmla="*/ 2403700 w 2594287"/>
              <a:gd name="connsiteY9" fmla="*/ 1625281 h 3301681"/>
              <a:gd name="connsiteX10" fmla="*/ 2581500 w 2594287"/>
              <a:gd name="connsiteY10" fmla="*/ 1383981 h 3301681"/>
              <a:gd name="connsiteX11" fmla="*/ 2410050 w 2594287"/>
              <a:gd name="connsiteY11" fmla="*/ 1225231 h 3301681"/>
              <a:gd name="connsiteX12" fmla="*/ 2543400 w 2594287"/>
              <a:gd name="connsiteY12" fmla="*/ 1034731 h 3301681"/>
              <a:gd name="connsiteX13" fmla="*/ 2410050 w 2594287"/>
              <a:gd name="connsiteY13" fmla="*/ 825181 h 3301681"/>
              <a:gd name="connsiteX14" fmla="*/ 2556100 w 2594287"/>
              <a:gd name="connsiteY14" fmla="*/ 628331 h 3301681"/>
              <a:gd name="connsiteX15" fmla="*/ 2384650 w 2594287"/>
              <a:gd name="connsiteY15" fmla="*/ 456881 h 3301681"/>
              <a:gd name="connsiteX16" fmla="*/ 2580832 w 2594287"/>
              <a:gd name="connsiteY16" fmla="*/ 8036 h 3301681"/>
              <a:gd name="connsiteX17" fmla="*/ 0 w 2594287"/>
              <a:gd name="connsiteY17" fmla="*/ 29808 h 3301681"/>
              <a:gd name="connsiteX0" fmla="*/ 2568800 w 2594287"/>
              <a:gd name="connsiteY0" fmla="*/ 3278285 h 3278285"/>
              <a:gd name="connsiteX1" fmla="*/ 2327500 w 2594287"/>
              <a:gd name="connsiteY1" fmla="*/ 3106835 h 3278285"/>
              <a:gd name="connsiteX2" fmla="*/ 2594200 w 2594287"/>
              <a:gd name="connsiteY2" fmla="*/ 2909985 h 3278285"/>
              <a:gd name="connsiteX3" fmla="*/ 2359250 w 2594287"/>
              <a:gd name="connsiteY3" fmla="*/ 2719485 h 3278285"/>
              <a:gd name="connsiteX4" fmla="*/ 2575150 w 2594287"/>
              <a:gd name="connsiteY4" fmla="*/ 2497235 h 3278285"/>
              <a:gd name="connsiteX5" fmla="*/ 2365600 w 2594287"/>
              <a:gd name="connsiteY5" fmla="*/ 2338485 h 3278285"/>
              <a:gd name="connsiteX6" fmla="*/ 2568800 w 2594287"/>
              <a:gd name="connsiteY6" fmla="*/ 2154335 h 3278285"/>
              <a:gd name="connsiteX7" fmla="*/ 2359250 w 2594287"/>
              <a:gd name="connsiteY7" fmla="*/ 1963835 h 3278285"/>
              <a:gd name="connsiteX8" fmla="*/ 2549750 w 2594287"/>
              <a:gd name="connsiteY8" fmla="*/ 1760635 h 3278285"/>
              <a:gd name="connsiteX9" fmla="*/ 2403700 w 2594287"/>
              <a:gd name="connsiteY9" fmla="*/ 1601885 h 3278285"/>
              <a:gd name="connsiteX10" fmla="*/ 2581500 w 2594287"/>
              <a:gd name="connsiteY10" fmla="*/ 1360585 h 3278285"/>
              <a:gd name="connsiteX11" fmla="*/ 2410050 w 2594287"/>
              <a:gd name="connsiteY11" fmla="*/ 1201835 h 3278285"/>
              <a:gd name="connsiteX12" fmla="*/ 2543400 w 2594287"/>
              <a:gd name="connsiteY12" fmla="*/ 1011335 h 3278285"/>
              <a:gd name="connsiteX13" fmla="*/ 2410050 w 2594287"/>
              <a:gd name="connsiteY13" fmla="*/ 801785 h 3278285"/>
              <a:gd name="connsiteX14" fmla="*/ 2556100 w 2594287"/>
              <a:gd name="connsiteY14" fmla="*/ 604935 h 3278285"/>
              <a:gd name="connsiteX15" fmla="*/ 2384650 w 2594287"/>
              <a:gd name="connsiteY15" fmla="*/ 433485 h 3278285"/>
              <a:gd name="connsiteX16" fmla="*/ 2558709 w 2594287"/>
              <a:gd name="connsiteY16" fmla="*/ 14137 h 3278285"/>
              <a:gd name="connsiteX17" fmla="*/ 0 w 2594287"/>
              <a:gd name="connsiteY17" fmla="*/ 6412 h 3278285"/>
              <a:gd name="connsiteX0" fmla="*/ 2568800 w 2594287"/>
              <a:gd name="connsiteY0" fmla="*/ 3287952 h 3287952"/>
              <a:gd name="connsiteX1" fmla="*/ 2327500 w 2594287"/>
              <a:gd name="connsiteY1" fmla="*/ 3116502 h 3287952"/>
              <a:gd name="connsiteX2" fmla="*/ 2594200 w 2594287"/>
              <a:gd name="connsiteY2" fmla="*/ 2919652 h 3287952"/>
              <a:gd name="connsiteX3" fmla="*/ 2359250 w 2594287"/>
              <a:gd name="connsiteY3" fmla="*/ 2729152 h 3287952"/>
              <a:gd name="connsiteX4" fmla="*/ 2575150 w 2594287"/>
              <a:gd name="connsiteY4" fmla="*/ 2506902 h 3287952"/>
              <a:gd name="connsiteX5" fmla="*/ 2365600 w 2594287"/>
              <a:gd name="connsiteY5" fmla="*/ 2348152 h 3287952"/>
              <a:gd name="connsiteX6" fmla="*/ 2568800 w 2594287"/>
              <a:gd name="connsiteY6" fmla="*/ 2164002 h 3287952"/>
              <a:gd name="connsiteX7" fmla="*/ 2359250 w 2594287"/>
              <a:gd name="connsiteY7" fmla="*/ 1973502 h 3287952"/>
              <a:gd name="connsiteX8" fmla="*/ 2549750 w 2594287"/>
              <a:gd name="connsiteY8" fmla="*/ 1770302 h 3287952"/>
              <a:gd name="connsiteX9" fmla="*/ 2403700 w 2594287"/>
              <a:gd name="connsiteY9" fmla="*/ 1611552 h 3287952"/>
              <a:gd name="connsiteX10" fmla="*/ 2581500 w 2594287"/>
              <a:gd name="connsiteY10" fmla="*/ 1370252 h 3287952"/>
              <a:gd name="connsiteX11" fmla="*/ 2410050 w 2594287"/>
              <a:gd name="connsiteY11" fmla="*/ 1211502 h 3287952"/>
              <a:gd name="connsiteX12" fmla="*/ 2543400 w 2594287"/>
              <a:gd name="connsiteY12" fmla="*/ 1021002 h 3287952"/>
              <a:gd name="connsiteX13" fmla="*/ 2410050 w 2594287"/>
              <a:gd name="connsiteY13" fmla="*/ 811452 h 3287952"/>
              <a:gd name="connsiteX14" fmla="*/ 2556100 w 2594287"/>
              <a:gd name="connsiteY14" fmla="*/ 614602 h 3287952"/>
              <a:gd name="connsiteX15" fmla="*/ 2384650 w 2594287"/>
              <a:gd name="connsiteY15" fmla="*/ 443152 h 3287952"/>
              <a:gd name="connsiteX16" fmla="*/ 2558709 w 2594287"/>
              <a:gd name="connsiteY16" fmla="*/ 23804 h 3287952"/>
              <a:gd name="connsiteX17" fmla="*/ 0 w 2594287"/>
              <a:gd name="connsiteY17" fmla="*/ 16079 h 3287952"/>
              <a:gd name="connsiteX0" fmla="*/ 2568800 w 2598166"/>
              <a:gd name="connsiteY0" fmla="*/ 3271873 h 3271873"/>
              <a:gd name="connsiteX1" fmla="*/ 2327500 w 2598166"/>
              <a:gd name="connsiteY1" fmla="*/ 3100423 h 3271873"/>
              <a:gd name="connsiteX2" fmla="*/ 2594200 w 2598166"/>
              <a:gd name="connsiteY2" fmla="*/ 2903573 h 3271873"/>
              <a:gd name="connsiteX3" fmla="*/ 2359250 w 2598166"/>
              <a:gd name="connsiteY3" fmla="*/ 2713073 h 3271873"/>
              <a:gd name="connsiteX4" fmla="*/ 2575150 w 2598166"/>
              <a:gd name="connsiteY4" fmla="*/ 2490823 h 3271873"/>
              <a:gd name="connsiteX5" fmla="*/ 2365600 w 2598166"/>
              <a:gd name="connsiteY5" fmla="*/ 2332073 h 3271873"/>
              <a:gd name="connsiteX6" fmla="*/ 2568800 w 2598166"/>
              <a:gd name="connsiteY6" fmla="*/ 2147923 h 3271873"/>
              <a:gd name="connsiteX7" fmla="*/ 2359250 w 2598166"/>
              <a:gd name="connsiteY7" fmla="*/ 1957423 h 3271873"/>
              <a:gd name="connsiteX8" fmla="*/ 2549750 w 2598166"/>
              <a:gd name="connsiteY8" fmla="*/ 1754223 h 3271873"/>
              <a:gd name="connsiteX9" fmla="*/ 2403700 w 2598166"/>
              <a:gd name="connsiteY9" fmla="*/ 1595473 h 3271873"/>
              <a:gd name="connsiteX10" fmla="*/ 2581500 w 2598166"/>
              <a:gd name="connsiteY10" fmla="*/ 1354173 h 3271873"/>
              <a:gd name="connsiteX11" fmla="*/ 2410050 w 2598166"/>
              <a:gd name="connsiteY11" fmla="*/ 1195423 h 3271873"/>
              <a:gd name="connsiteX12" fmla="*/ 2543400 w 2598166"/>
              <a:gd name="connsiteY12" fmla="*/ 1004923 h 3271873"/>
              <a:gd name="connsiteX13" fmla="*/ 2410050 w 2598166"/>
              <a:gd name="connsiteY13" fmla="*/ 795373 h 3271873"/>
              <a:gd name="connsiteX14" fmla="*/ 2556100 w 2598166"/>
              <a:gd name="connsiteY14" fmla="*/ 598523 h 3271873"/>
              <a:gd name="connsiteX15" fmla="*/ 2384650 w 2598166"/>
              <a:gd name="connsiteY15" fmla="*/ 427073 h 3271873"/>
              <a:gd name="connsiteX16" fmla="*/ 2588206 w 2598166"/>
              <a:gd name="connsiteY16" fmla="*/ 125712 h 3271873"/>
              <a:gd name="connsiteX17" fmla="*/ 0 w 2598166"/>
              <a:gd name="connsiteY17" fmla="*/ 0 h 3271873"/>
              <a:gd name="connsiteX0" fmla="*/ 2568800 w 2598166"/>
              <a:gd name="connsiteY0" fmla="*/ 3299063 h 3299063"/>
              <a:gd name="connsiteX1" fmla="*/ 2327500 w 2598166"/>
              <a:gd name="connsiteY1" fmla="*/ 3127613 h 3299063"/>
              <a:gd name="connsiteX2" fmla="*/ 2594200 w 2598166"/>
              <a:gd name="connsiteY2" fmla="*/ 2930763 h 3299063"/>
              <a:gd name="connsiteX3" fmla="*/ 2359250 w 2598166"/>
              <a:gd name="connsiteY3" fmla="*/ 2740263 h 3299063"/>
              <a:gd name="connsiteX4" fmla="*/ 2575150 w 2598166"/>
              <a:gd name="connsiteY4" fmla="*/ 2518013 h 3299063"/>
              <a:gd name="connsiteX5" fmla="*/ 2365600 w 2598166"/>
              <a:gd name="connsiteY5" fmla="*/ 2359263 h 3299063"/>
              <a:gd name="connsiteX6" fmla="*/ 2568800 w 2598166"/>
              <a:gd name="connsiteY6" fmla="*/ 2175113 h 3299063"/>
              <a:gd name="connsiteX7" fmla="*/ 2359250 w 2598166"/>
              <a:gd name="connsiteY7" fmla="*/ 1984613 h 3299063"/>
              <a:gd name="connsiteX8" fmla="*/ 2549750 w 2598166"/>
              <a:gd name="connsiteY8" fmla="*/ 1781413 h 3299063"/>
              <a:gd name="connsiteX9" fmla="*/ 2403700 w 2598166"/>
              <a:gd name="connsiteY9" fmla="*/ 1622663 h 3299063"/>
              <a:gd name="connsiteX10" fmla="*/ 2581500 w 2598166"/>
              <a:gd name="connsiteY10" fmla="*/ 1381363 h 3299063"/>
              <a:gd name="connsiteX11" fmla="*/ 2410050 w 2598166"/>
              <a:gd name="connsiteY11" fmla="*/ 1222613 h 3299063"/>
              <a:gd name="connsiteX12" fmla="*/ 2543400 w 2598166"/>
              <a:gd name="connsiteY12" fmla="*/ 1032113 h 3299063"/>
              <a:gd name="connsiteX13" fmla="*/ 2410050 w 2598166"/>
              <a:gd name="connsiteY13" fmla="*/ 822563 h 3299063"/>
              <a:gd name="connsiteX14" fmla="*/ 2556100 w 2598166"/>
              <a:gd name="connsiteY14" fmla="*/ 625713 h 3299063"/>
              <a:gd name="connsiteX15" fmla="*/ 2384650 w 2598166"/>
              <a:gd name="connsiteY15" fmla="*/ 454263 h 3299063"/>
              <a:gd name="connsiteX16" fmla="*/ 2588206 w 2598166"/>
              <a:gd name="connsiteY16" fmla="*/ 152902 h 3299063"/>
              <a:gd name="connsiteX17" fmla="*/ 0 w 2598166"/>
              <a:gd name="connsiteY17" fmla="*/ 27190 h 3299063"/>
              <a:gd name="connsiteX0" fmla="*/ 2568800 w 2612527"/>
              <a:gd name="connsiteY0" fmla="*/ 3337218 h 3337218"/>
              <a:gd name="connsiteX1" fmla="*/ 2327500 w 2612527"/>
              <a:gd name="connsiteY1" fmla="*/ 3165768 h 3337218"/>
              <a:gd name="connsiteX2" fmla="*/ 2594200 w 2612527"/>
              <a:gd name="connsiteY2" fmla="*/ 2968918 h 3337218"/>
              <a:gd name="connsiteX3" fmla="*/ 2359250 w 2612527"/>
              <a:gd name="connsiteY3" fmla="*/ 2778418 h 3337218"/>
              <a:gd name="connsiteX4" fmla="*/ 2575150 w 2612527"/>
              <a:gd name="connsiteY4" fmla="*/ 2556168 h 3337218"/>
              <a:gd name="connsiteX5" fmla="*/ 2365600 w 2612527"/>
              <a:gd name="connsiteY5" fmla="*/ 2397418 h 3337218"/>
              <a:gd name="connsiteX6" fmla="*/ 2568800 w 2612527"/>
              <a:gd name="connsiteY6" fmla="*/ 2213268 h 3337218"/>
              <a:gd name="connsiteX7" fmla="*/ 2359250 w 2612527"/>
              <a:gd name="connsiteY7" fmla="*/ 2022768 h 3337218"/>
              <a:gd name="connsiteX8" fmla="*/ 2549750 w 2612527"/>
              <a:gd name="connsiteY8" fmla="*/ 1819568 h 3337218"/>
              <a:gd name="connsiteX9" fmla="*/ 2403700 w 2612527"/>
              <a:gd name="connsiteY9" fmla="*/ 1660818 h 3337218"/>
              <a:gd name="connsiteX10" fmla="*/ 2581500 w 2612527"/>
              <a:gd name="connsiteY10" fmla="*/ 1419518 h 3337218"/>
              <a:gd name="connsiteX11" fmla="*/ 2410050 w 2612527"/>
              <a:gd name="connsiteY11" fmla="*/ 1260768 h 3337218"/>
              <a:gd name="connsiteX12" fmla="*/ 2543400 w 2612527"/>
              <a:gd name="connsiteY12" fmla="*/ 1070268 h 3337218"/>
              <a:gd name="connsiteX13" fmla="*/ 2410050 w 2612527"/>
              <a:gd name="connsiteY13" fmla="*/ 860718 h 3337218"/>
              <a:gd name="connsiteX14" fmla="*/ 2556100 w 2612527"/>
              <a:gd name="connsiteY14" fmla="*/ 663868 h 3337218"/>
              <a:gd name="connsiteX15" fmla="*/ 2384650 w 2612527"/>
              <a:gd name="connsiteY15" fmla="*/ 492418 h 3337218"/>
              <a:gd name="connsiteX16" fmla="*/ 2602955 w 2612527"/>
              <a:gd name="connsiteY16" fmla="*/ 124689 h 3337218"/>
              <a:gd name="connsiteX17" fmla="*/ 0 w 2612527"/>
              <a:gd name="connsiteY17" fmla="*/ 65345 h 3337218"/>
              <a:gd name="connsiteX0" fmla="*/ 2568800 w 2612527"/>
              <a:gd name="connsiteY0" fmla="*/ 3311971 h 3311971"/>
              <a:gd name="connsiteX1" fmla="*/ 2327500 w 2612527"/>
              <a:gd name="connsiteY1" fmla="*/ 3140521 h 3311971"/>
              <a:gd name="connsiteX2" fmla="*/ 2594200 w 2612527"/>
              <a:gd name="connsiteY2" fmla="*/ 2943671 h 3311971"/>
              <a:gd name="connsiteX3" fmla="*/ 2359250 w 2612527"/>
              <a:gd name="connsiteY3" fmla="*/ 2753171 h 3311971"/>
              <a:gd name="connsiteX4" fmla="*/ 2575150 w 2612527"/>
              <a:gd name="connsiteY4" fmla="*/ 2530921 h 3311971"/>
              <a:gd name="connsiteX5" fmla="*/ 2365600 w 2612527"/>
              <a:gd name="connsiteY5" fmla="*/ 2372171 h 3311971"/>
              <a:gd name="connsiteX6" fmla="*/ 2568800 w 2612527"/>
              <a:gd name="connsiteY6" fmla="*/ 2188021 h 3311971"/>
              <a:gd name="connsiteX7" fmla="*/ 2359250 w 2612527"/>
              <a:gd name="connsiteY7" fmla="*/ 1997521 h 3311971"/>
              <a:gd name="connsiteX8" fmla="*/ 2549750 w 2612527"/>
              <a:gd name="connsiteY8" fmla="*/ 1794321 h 3311971"/>
              <a:gd name="connsiteX9" fmla="*/ 2403700 w 2612527"/>
              <a:gd name="connsiteY9" fmla="*/ 1635571 h 3311971"/>
              <a:gd name="connsiteX10" fmla="*/ 2581500 w 2612527"/>
              <a:gd name="connsiteY10" fmla="*/ 1394271 h 3311971"/>
              <a:gd name="connsiteX11" fmla="*/ 2410050 w 2612527"/>
              <a:gd name="connsiteY11" fmla="*/ 1235521 h 3311971"/>
              <a:gd name="connsiteX12" fmla="*/ 2543400 w 2612527"/>
              <a:gd name="connsiteY12" fmla="*/ 1045021 h 3311971"/>
              <a:gd name="connsiteX13" fmla="*/ 2410050 w 2612527"/>
              <a:gd name="connsiteY13" fmla="*/ 835471 h 3311971"/>
              <a:gd name="connsiteX14" fmla="*/ 2556100 w 2612527"/>
              <a:gd name="connsiteY14" fmla="*/ 638621 h 3311971"/>
              <a:gd name="connsiteX15" fmla="*/ 2384650 w 2612527"/>
              <a:gd name="connsiteY15" fmla="*/ 467171 h 3311971"/>
              <a:gd name="connsiteX16" fmla="*/ 2602955 w 2612527"/>
              <a:gd name="connsiteY16" fmla="*/ 99442 h 3311971"/>
              <a:gd name="connsiteX17" fmla="*/ 0 w 2612527"/>
              <a:gd name="connsiteY17" fmla="*/ 40098 h 3311971"/>
              <a:gd name="connsiteX0" fmla="*/ 2568800 w 2612527"/>
              <a:gd name="connsiteY0" fmla="*/ 3287982 h 3287982"/>
              <a:gd name="connsiteX1" fmla="*/ 2327500 w 2612527"/>
              <a:gd name="connsiteY1" fmla="*/ 3116532 h 3287982"/>
              <a:gd name="connsiteX2" fmla="*/ 2594200 w 2612527"/>
              <a:gd name="connsiteY2" fmla="*/ 2919682 h 3287982"/>
              <a:gd name="connsiteX3" fmla="*/ 2359250 w 2612527"/>
              <a:gd name="connsiteY3" fmla="*/ 2729182 h 3287982"/>
              <a:gd name="connsiteX4" fmla="*/ 2575150 w 2612527"/>
              <a:gd name="connsiteY4" fmla="*/ 2506932 h 3287982"/>
              <a:gd name="connsiteX5" fmla="*/ 2365600 w 2612527"/>
              <a:gd name="connsiteY5" fmla="*/ 2348182 h 3287982"/>
              <a:gd name="connsiteX6" fmla="*/ 2568800 w 2612527"/>
              <a:gd name="connsiteY6" fmla="*/ 2164032 h 3287982"/>
              <a:gd name="connsiteX7" fmla="*/ 2359250 w 2612527"/>
              <a:gd name="connsiteY7" fmla="*/ 1973532 h 3287982"/>
              <a:gd name="connsiteX8" fmla="*/ 2549750 w 2612527"/>
              <a:gd name="connsiteY8" fmla="*/ 1770332 h 3287982"/>
              <a:gd name="connsiteX9" fmla="*/ 2403700 w 2612527"/>
              <a:gd name="connsiteY9" fmla="*/ 1611582 h 3287982"/>
              <a:gd name="connsiteX10" fmla="*/ 2581500 w 2612527"/>
              <a:gd name="connsiteY10" fmla="*/ 1370282 h 3287982"/>
              <a:gd name="connsiteX11" fmla="*/ 2410050 w 2612527"/>
              <a:gd name="connsiteY11" fmla="*/ 1211532 h 3287982"/>
              <a:gd name="connsiteX12" fmla="*/ 2543400 w 2612527"/>
              <a:gd name="connsiteY12" fmla="*/ 1021032 h 3287982"/>
              <a:gd name="connsiteX13" fmla="*/ 2410050 w 2612527"/>
              <a:gd name="connsiteY13" fmla="*/ 811482 h 3287982"/>
              <a:gd name="connsiteX14" fmla="*/ 2556100 w 2612527"/>
              <a:gd name="connsiteY14" fmla="*/ 614632 h 3287982"/>
              <a:gd name="connsiteX15" fmla="*/ 2384650 w 2612527"/>
              <a:gd name="connsiteY15" fmla="*/ 443182 h 3287982"/>
              <a:gd name="connsiteX16" fmla="*/ 2602955 w 2612527"/>
              <a:gd name="connsiteY16" fmla="*/ 75453 h 3287982"/>
              <a:gd name="connsiteX17" fmla="*/ 0 w 2612527"/>
              <a:gd name="connsiteY17" fmla="*/ 16109 h 3287982"/>
              <a:gd name="connsiteX0" fmla="*/ 2568800 w 2612527"/>
              <a:gd name="connsiteY0" fmla="*/ 3275423 h 3275423"/>
              <a:gd name="connsiteX1" fmla="*/ 2327500 w 2612527"/>
              <a:gd name="connsiteY1" fmla="*/ 3103973 h 3275423"/>
              <a:gd name="connsiteX2" fmla="*/ 2594200 w 2612527"/>
              <a:gd name="connsiteY2" fmla="*/ 2907123 h 3275423"/>
              <a:gd name="connsiteX3" fmla="*/ 2359250 w 2612527"/>
              <a:gd name="connsiteY3" fmla="*/ 2716623 h 3275423"/>
              <a:gd name="connsiteX4" fmla="*/ 2575150 w 2612527"/>
              <a:gd name="connsiteY4" fmla="*/ 2494373 h 3275423"/>
              <a:gd name="connsiteX5" fmla="*/ 2365600 w 2612527"/>
              <a:gd name="connsiteY5" fmla="*/ 2335623 h 3275423"/>
              <a:gd name="connsiteX6" fmla="*/ 2568800 w 2612527"/>
              <a:gd name="connsiteY6" fmla="*/ 2151473 h 3275423"/>
              <a:gd name="connsiteX7" fmla="*/ 2359250 w 2612527"/>
              <a:gd name="connsiteY7" fmla="*/ 1960973 h 3275423"/>
              <a:gd name="connsiteX8" fmla="*/ 2549750 w 2612527"/>
              <a:gd name="connsiteY8" fmla="*/ 1757773 h 3275423"/>
              <a:gd name="connsiteX9" fmla="*/ 2403700 w 2612527"/>
              <a:gd name="connsiteY9" fmla="*/ 1599023 h 3275423"/>
              <a:gd name="connsiteX10" fmla="*/ 2581500 w 2612527"/>
              <a:gd name="connsiteY10" fmla="*/ 1357723 h 3275423"/>
              <a:gd name="connsiteX11" fmla="*/ 2410050 w 2612527"/>
              <a:gd name="connsiteY11" fmla="*/ 1198973 h 3275423"/>
              <a:gd name="connsiteX12" fmla="*/ 2543400 w 2612527"/>
              <a:gd name="connsiteY12" fmla="*/ 1008473 h 3275423"/>
              <a:gd name="connsiteX13" fmla="*/ 2410050 w 2612527"/>
              <a:gd name="connsiteY13" fmla="*/ 798923 h 3275423"/>
              <a:gd name="connsiteX14" fmla="*/ 2556100 w 2612527"/>
              <a:gd name="connsiteY14" fmla="*/ 602073 h 3275423"/>
              <a:gd name="connsiteX15" fmla="*/ 2384650 w 2612527"/>
              <a:gd name="connsiteY15" fmla="*/ 430623 h 3275423"/>
              <a:gd name="connsiteX16" fmla="*/ 2602955 w 2612527"/>
              <a:gd name="connsiteY16" fmla="*/ 62894 h 3275423"/>
              <a:gd name="connsiteX17" fmla="*/ 0 w 2612527"/>
              <a:gd name="connsiteY17" fmla="*/ 3550 h 3275423"/>
              <a:gd name="connsiteX0" fmla="*/ 2568800 w 2605343"/>
              <a:gd name="connsiteY0" fmla="*/ 3285355 h 3285355"/>
              <a:gd name="connsiteX1" fmla="*/ 2327500 w 2605343"/>
              <a:gd name="connsiteY1" fmla="*/ 3113905 h 3285355"/>
              <a:gd name="connsiteX2" fmla="*/ 2594200 w 2605343"/>
              <a:gd name="connsiteY2" fmla="*/ 2917055 h 3285355"/>
              <a:gd name="connsiteX3" fmla="*/ 2359250 w 2605343"/>
              <a:gd name="connsiteY3" fmla="*/ 2726555 h 3285355"/>
              <a:gd name="connsiteX4" fmla="*/ 2575150 w 2605343"/>
              <a:gd name="connsiteY4" fmla="*/ 2504305 h 3285355"/>
              <a:gd name="connsiteX5" fmla="*/ 2365600 w 2605343"/>
              <a:gd name="connsiteY5" fmla="*/ 2345555 h 3285355"/>
              <a:gd name="connsiteX6" fmla="*/ 2568800 w 2605343"/>
              <a:gd name="connsiteY6" fmla="*/ 2161405 h 3285355"/>
              <a:gd name="connsiteX7" fmla="*/ 2359250 w 2605343"/>
              <a:gd name="connsiteY7" fmla="*/ 1970905 h 3285355"/>
              <a:gd name="connsiteX8" fmla="*/ 2549750 w 2605343"/>
              <a:gd name="connsiteY8" fmla="*/ 1767705 h 3285355"/>
              <a:gd name="connsiteX9" fmla="*/ 2403700 w 2605343"/>
              <a:gd name="connsiteY9" fmla="*/ 1608955 h 3285355"/>
              <a:gd name="connsiteX10" fmla="*/ 2581500 w 2605343"/>
              <a:gd name="connsiteY10" fmla="*/ 1367655 h 3285355"/>
              <a:gd name="connsiteX11" fmla="*/ 2410050 w 2605343"/>
              <a:gd name="connsiteY11" fmla="*/ 1208905 h 3285355"/>
              <a:gd name="connsiteX12" fmla="*/ 2543400 w 2605343"/>
              <a:gd name="connsiteY12" fmla="*/ 1018405 h 3285355"/>
              <a:gd name="connsiteX13" fmla="*/ 2410050 w 2605343"/>
              <a:gd name="connsiteY13" fmla="*/ 808855 h 3285355"/>
              <a:gd name="connsiteX14" fmla="*/ 2556100 w 2605343"/>
              <a:gd name="connsiteY14" fmla="*/ 612005 h 3285355"/>
              <a:gd name="connsiteX15" fmla="*/ 2384650 w 2605343"/>
              <a:gd name="connsiteY15" fmla="*/ 440555 h 3285355"/>
              <a:gd name="connsiteX16" fmla="*/ 2595581 w 2605343"/>
              <a:gd name="connsiteY16" fmla="*/ 50704 h 3285355"/>
              <a:gd name="connsiteX17" fmla="*/ 0 w 2605343"/>
              <a:gd name="connsiteY17" fmla="*/ 13482 h 3285355"/>
              <a:gd name="connsiteX0" fmla="*/ 2568800 w 2605343"/>
              <a:gd name="connsiteY0" fmla="*/ 3274696 h 3274696"/>
              <a:gd name="connsiteX1" fmla="*/ 2327500 w 2605343"/>
              <a:gd name="connsiteY1" fmla="*/ 3103246 h 3274696"/>
              <a:gd name="connsiteX2" fmla="*/ 2594200 w 2605343"/>
              <a:gd name="connsiteY2" fmla="*/ 2906396 h 3274696"/>
              <a:gd name="connsiteX3" fmla="*/ 2359250 w 2605343"/>
              <a:gd name="connsiteY3" fmla="*/ 2715896 h 3274696"/>
              <a:gd name="connsiteX4" fmla="*/ 2575150 w 2605343"/>
              <a:gd name="connsiteY4" fmla="*/ 2493646 h 3274696"/>
              <a:gd name="connsiteX5" fmla="*/ 2365600 w 2605343"/>
              <a:gd name="connsiteY5" fmla="*/ 2334896 h 3274696"/>
              <a:gd name="connsiteX6" fmla="*/ 2568800 w 2605343"/>
              <a:gd name="connsiteY6" fmla="*/ 2150746 h 3274696"/>
              <a:gd name="connsiteX7" fmla="*/ 2359250 w 2605343"/>
              <a:gd name="connsiteY7" fmla="*/ 1960246 h 3274696"/>
              <a:gd name="connsiteX8" fmla="*/ 2549750 w 2605343"/>
              <a:gd name="connsiteY8" fmla="*/ 1757046 h 3274696"/>
              <a:gd name="connsiteX9" fmla="*/ 2403700 w 2605343"/>
              <a:gd name="connsiteY9" fmla="*/ 1598296 h 3274696"/>
              <a:gd name="connsiteX10" fmla="*/ 2581500 w 2605343"/>
              <a:gd name="connsiteY10" fmla="*/ 1356996 h 3274696"/>
              <a:gd name="connsiteX11" fmla="*/ 2410050 w 2605343"/>
              <a:gd name="connsiteY11" fmla="*/ 1198246 h 3274696"/>
              <a:gd name="connsiteX12" fmla="*/ 2543400 w 2605343"/>
              <a:gd name="connsiteY12" fmla="*/ 1007746 h 3274696"/>
              <a:gd name="connsiteX13" fmla="*/ 2410050 w 2605343"/>
              <a:gd name="connsiteY13" fmla="*/ 798196 h 3274696"/>
              <a:gd name="connsiteX14" fmla="*/ 2556100 w 2605343"/>
              <a:gd name="connsiteY14" fmla="*/ 601346 h 3274696"/>
              <a:gd name="connsiteX15" fmla="*/ 2384650 w 2605343"/>
              <a:gd name="connsiteY15" fmla="*/ 429896 h 3274696"/>
              <a:gd name="connsiteX16" fmla="*/ 2595581 w 2605343"/>
              <a:gd name="connsiteY16" fmla="*/ 40045 h 3274696"/>
              <a:gd name="connsiteX17" fmla="*/ 0 w 2605343"/>
              <a:gd name="connsiteY17" fmla="*/ 2823 h 3274696"/>
              <a:gd name="connsiteX0" fmla="*/ 2568800 w 2606089"/>
              <a:gd name="connsiteY0" fmla="*/ 3274696 h 3274696"/>
              <a:gd name="connsiteX1" fmla="*/ 2327500 w 2606089"/>
              <a:gd name="connsiteY1" fmla="*/ 3103246 h 3274696"/>
              <a:gd name="connsiteX2" fmla="*/ 2594200 w 2606089"/>
              <a:gd name="connsiteY2" fmla="*/ 2906396 h 3274696"/>
              <a:gd name="connsiteX3" fmla="*/ 2359250 w 2606089"/>
              <a:gd name="connsiteY3" fmla="*/ 2715896 h 3274696"/>
              <a:gd name="connsiteX4" fmla="*/ 2575150 w 2606089"/>
              <a:gd name="connsiteY4" fmla="*/ 2493646 h 3274696"/>
              <a:gd name="connsiteX5" fmla="*/ 2365600 w 2606089"/>
              <a:gd name="connsiteY5" fmla="*/ 2334896 h 3274696"/>
              <a:gd name="connsiteX6" fmla="*/ 2568800 w 2606089"/>
              <a:gd name="connsiteY6" fmla="*/ 2150746 h 3274696"/>
              <a:gd name="connsiteX7" fmla="*/ 2359250 w 2606089"/>
              <a:gd name="connsiteY7" fmla="*/ 1960246 h 3274696"/>
              <a:gd name="connsiteX8" fmla="*/ 2549750 w 2606089"/>
              <a:gd name="connsiteY8" fmla="*/ 1757046 h 3274696"/>
              <a:gd name="connsiteX9" fmla="*/ 2403700 w 2606089"/>
              <a:gd name="connsiteY9" fmla="*/ 1598296 h 3274696"/>
              <a:gd name="connsiteX10" fmla="*/ 2581500 w 2606089"/>
              <a:gd name="connsiteY10" fmla="*/ 1356996 h 3274696"/>
              <a:gd name="connsiteX11" fmla="*/ 2410050 w 2606089"/>
              <a:gd name="connsiteY11" fmla="*/ 1198246 h 3274696"/>
              <a:gd name="connsiteX12" fmla="*/ 2543400 w 2606089"/>
              <a:gd name="connsiteY12" fmla="*/ 1007746 h 3274696"/>
              <a:gd name="connsiteX13" fmla="*/ 2410050 w 2606089"/>
              <a:gd name="connsiteY13" fmla="*/ 798196 h 3274696"/>
              <a:gd name="connsiteX14" fmla="*/ 2556100 w 2606089"/>
              <a:gd name="connsiteY14" fmla="*/ 601346 h 3274696"/>
              <a:gd name="connsiteX15" fmla="*/ 2406773 w 2606089"/>
              <a:gd name="connsiteY15" fmla="*/ 260289 h 3274696"/>
              <a:gd name="connsiteX16" fmla="*/ 2595581 w 2606089"/>
              <a:gd name="connsiteY16" fmla="*/ 40045 h 3274696"/>
              <a:gd name="connsiteX17" fmla="*/ 0 w 2606089"/>
              <a:gd name="connsiteY17" fmla="*/ 2823 h 3274696"/>
              <a:gd name="connsiteX0" fmla="*/ 2568800 w 2606351"/>
              <a:gd name="connsiteY0" fmla="*/ 3274696 h 3274696"/>
              <a:gd name="connsiteX1" fmla="*/ 2327500 w 2606351"/>
              <a:gd name="connsiteY1" fmla="*/ 3103246 h 3274696"/>
              <a:gd name="connsiteX2" fmla="*/ 2594200 w 2606351"/>
              <a:gd name="connsiteY2" fmla="*/ 2906396 h 3274696"/>
              <a:gd name="connsiteX3" fmla="*/ 2359250 w 2606351"/>
              <a:gd name="connsiteY3" fmla="*/ 2715896 h 3274696"/>
              <a:gd name="connsiteX4" fmla="*/ 2575150 w 2606351"/>
              <a:gd name="connsiteY4" fmla="*/ 2493646 h 3274696"/>
              <a:gd name="connsiteX5" fmla="*/ 2365600 w 2606351"/>
              <a:gd name="connsiteY5" fmla="*/ 2334896 h 3274696"/>
              <a:gd name="connsiteX6" fmla="*/ 2568800 w 2606351"/>
              <a:gd name="connsiteY6" fmla="*/ 2150746 h 3274696"/>
              <a:gd name="connsiteX7" fmla="*/ 2359250 w 2606351"/>
              <a:gd name="connsiteY7" fmla="*/ 1960246 h 3274696"/>
              <a:gd name="connsiteX8" fmla="*/ 2549750 w 2606351"/>
              <a:gd name="connsiteY8" fmla="*/ 1757046 h 3274696"/>
              <a:gd name="connsiteX9" fmla="*/ 2403700 w 2606351"/>
              <a:gd name="connsiteY9" fmla="*/ 1598296 h 3274696"/>
              <a:gd name="connsiteX10" fmla="*/ 2581500 w 2606351"/>
              <a:gd name="connsiteY10" fmla="*/ 1356996 h 3274696"/>
              <a:gd name="connsiteX11" fmla="*/ 2410050 w 2606351"/>
              <a:gd name="connsiteY11" fmla="*/ 1198246 h 3274696"/>
              <a:gd name="connsiteX12" fmla="*/ 2543400 w 2606351"/>
              <a:gd name="connsiteY12" fmla="*/ 1007746 h 3274696"/>
              <a:gd name="connsiteX13" fmla="*/ 2410050 w 2606351"/>
              <a:gd name="connsiteY13" fmla="*/ 798196 h 3274696"/>
              <a:gd name="connsiteX14" fmla="*/ 2556100 w 2606351"/>
              <a:gd name="connsiteY14" fmla="*/ 601346 h 3274696"/>
              <a:gd name="connsiteX15" fmla="*/ 2406773 w 2606351"/>
              <a:gd name="connsiteY15" fmla="*/ 260289 h 3274696"/>
              <a:gd name="connsiteX16" fmla="*/ 2595581 w 2606351"/>
              <a:gd name="connsiteY16" fmla="*/ 40045 h 3274696"/>
              <a:gd name="connsiteX17" fmla="*/ 0 w 2606351"/>
              <a:gd name="connsiteY17" fmla="*/ 2823 h 3274696"/>
              <a:gd name="connsiteX0" fmla="*/ 2568800 w 2605818"/>
              <a:gd name="connsiteY0" fmla="*/ 3274696 h 3274696"/>
              <a:gd name="connsiteX1" fmla="*/ 2327500 w 2605818"/>
              <a:gd name="connsiteY1" fmla="*/ 3103246 h 3274696"/>
              <a:gd name="connsiteX2" fmla="*/ 2594200 w 2605818"/>
              <a:gd name="connsiteY2" fmla="*/ 2906396 h 3274696"/>
              <a:gd name="connsiteX3" fmla="*/ 2359250 w 2605818"/>
              <a:gd name="connsiteY3" fmla="*/ 2715896 h 3274696"/>
              <a:gd name="connsiteX4" fmla="*/ 2575150 w 2605818"/>
              <a:gd name="connsiteY4" fmla="*/ 2493646 h 3274696"/>
              <a:gd name="connsiteX5" fmla="*/ 2365600 w 2605818"/>
              <a:gd name="connsiteY5" fmla="*/ 2334896 h 3274696"/>
              <a:gd name="connsiteX6" fmla="*/ 2568800 w 2605818"/>
              <a:gd name="connsiteY6" fmla="*/ 2150746 h 3274696"/>
              <a:gd name="connsiteX7" fmla="*/ 2359250 w 2605818"/>
              <a:gd name="connsiteY7" fmla="*/ 1960246 h 3274696"/>
              <a:gd name="connsiteX8" fmla="*/ 2549750 w 2605818"/>
              <a:gd name="connsiteY8" fmla="*/ 1757046 h 3274696"/>
              <a:gd name="connsiteX9" fmla="*/ 2403700 w 2605818"/>
              <a:gd name="connsiteY9" fmla="*/ 1598296 h 3274696"/>
              <a:gd name="connsiteX10" fmla="*/ 2581500 w 2605818"/>
              <a:gd name="connsiteY10" fmla="*/ 1356996 h 3274696"/>
              <a:gd name="connsiteX11" fmla="*/ 2410050 w 2605818"/>
              <a:gd name="connsiteY11" fmla="*/ 1198246 h 3274696"/>
              <a:gd name="connsiteX12" fmla="*/ 2543400 w 2605818"/>
              <a:gd name="connsiteY12" fmla="*/ 1007746 h 3274696"/>
              <a:gd name="connsiteX13" fmla="*/ 2410050 w 2605818"/>
              <a:gd name="connsiteY13" fmla="*/ 798196 h 3274696"/>
              <a:gd name="connsiteX14" fmla="*/ 2556100 w 2605818"/>
              <a:gd name="connsiteY14" fmla="*/ 601346 h 3274696"/>
              <a:gd name="connsiteX15" fmla="*/ 2392025 w 2605818"/>
              <a:gd name="connsiteY15" fmla="*/ 304535 h 3274696"/>
              <a:gd name="connsiteX16" fmla="*/ 2595581 w 2605818"/>
              <a:gd name="connsiteY16" fmla="*/ 40045 h 3274696"/>
              <a:gd name="connsiteX17" fmla="*/ 0 w 2605818"/>
              <a:gd name="connsiteY17" fmla="*/ 2823 h 3274696"/>
              <a:gd name="connsiteX0" fmla="*/ 2568800 w 2605464"/>
              <a:gd name="connsiteY0" fmla="*/ 3274696 h 3274696"/>
              <a:gd name="connsiteX1" fmla="*/ 2327500 w 2605464"/>
              <a:gd name="connsiteY1" fmla="*/ 3103246 h 3274696"/>
              <a:gd name="connsiteX2" fmla="*/ 2594200 w 2605464"/>
              <a:gd name="connsiteY2" fmla="*/ 2906396 h 3274696"/>
              <a:gd name="connsiteX3" fmla="*/ 2359250 w 2605464"/>
              <a:gd name="connsiteY3" fmla="*/ 2715896 h 3274696"/>
              <a:gd name="connsiteX4" fmla="*/ 2575150 w 2605464"/>
              <a:gd name="connsiteY4" fmla="*/ 2493646 h 3274696"/>
              <a:gd name="connsiteX5" fmla="*/ 2365600 w 2605464"/>
              <a:gd name="connsiteY5" fmla="*/ 2334896 h 3274696"/>
              <a:gd name="connsiteX6" fmla="*/ 2568800 w 2605464"/>
              <a:gd name="connsiteY6" fmla="*/ 2150746 h 3274696"/>
              <a:gd name="connsiteX7" fmla="*/ 2359250 w 2605464"/>
              <a:gd name="connsiteY7" fmla="*/ 1960246 h 3274696"/>
              <a:gd name="connsiteX8" fmla="*/ 2549750 w 2605464"/>
              <a:gd name="connsiteY8" fmla="*/ 1757046 h 3274696"/>
              <a:gd name="connsiteX9" fmla="*/ 2403700 w 2605464"/>
              <a:gd name="connsiteY9" fmla="*/ 1598296 h 3274696"/>
              <a:gd name="connsiteX10" fmla="*/ 2581500 w 2605464"/>
              <a:gd name="connsiteY10" fmla="*/ 1356996 h 3274696"/>
              <a:gd name="connsiteX11" fmla="*/ 2410050 w 2605464"/>
              <a:gd name="connsiteY11" fmla="*/ 1198246 h 3274696"/>
              <a:gd name="connsiteX12" fmla="*/ 2543400 w 2605464"/>
              <a:gd name="connsiteY12" fmla="*/ 1007746 h 3274696"/>
              <a:gd name="connsiteX13" fmla="*/ 2410050 w 2605464"/>
              <a:gd name="connsiteY13" fmla="*/ 798196 h 3274696"/>
              <a:gd name="connsiteX14" fmla="*/ 2578223 w 2605464"/>
              <a:gd name="connsiteY14" fmla="*/ 431739 h 3274696"/>
              <a:gd name="connsiteX15" fmla="*/ 2392025 w 2605464"/>
              <a:gd name="connsiteY15" fmla="*/ 304535 h 3274696"/>
              <a:gd name="connsiteX16" fmla="*/ 2595581 w 2605464"/>
              <a:gd name="connsiteY16" fmla="*/ 40045 h 3274696"/>
              <a:gd name="connsiteX17" fmla="*/ 0 w 2605464"/>
              <a:gd name="connsiteY17" fmla="*/ 2823 h 3274696"/>
              <a:gd name="connsiteX0" fmla="*/ 2568800 w 2607755"/>
              <a:gd name="connsiteY0" fmla="*/ 3274696 h 3274696"/>
              <a:gd name="connsiteX1" fmla="*/ 2327500 w 2607755"/>
              <a:gd name="connsiteY1" fmla="*/ 3103246 h 3274696"/>
              <a:gd name="connsiteX2" fmla="*/ 2594200 w 2607755"/>
              <a:gd name="connsiteY2" fmla="*/ 2906396 h 3274696"/>
              <a:gd name="connsiteX3" fmla="*/ 2359250 w 2607755"/>
              <a:gd name="connsiteY3" fmla="*/ 2715896 h 3274696"/>
              <a:gd name="connsiteX4" fmla="*/ 2575150 w 2607755"/>
              <a:gd name="connsiteY4" fmla="*/ 2493646 h 3274696"/>
              <a:gd name="connsiteX5" fmla="*/ 2365600 w 2607755"/>
              <a:gd name="connsiteY5" fmla="*/ 2334896 h 3274696"/>
              <a:gd name="connsiteX6" fmla="*/ 2568800 w 2607755"/>
              <a:gd name="connsiteY6" fmla="*/ 2150746 h 3274696"/>
              <a:gd name="connsiteX7" fmla="*/ 2359250 w 2607755"/>
              <a:gd name="connsiteY7" fmla="*/ 1960246 h 3274696"/>
              <a:gd name="connsiteX8" fmla="*/ 2549750 w 2607755"/>
              <a:gd name="connsiteY8" fmla="*/ 1757046 h 3274696"/>
              <a:gd name="connsiteX9" fmla="*/ 2403700 w 2607755"/>
              <a:gd name="connsiteY9" fmla="*/ 1598296 h 3274696"/>
              <a:gd name="connsiteX10" fmla="*/ 2581500 w 2607755"/>
              <a:gd name="connsiteY10" fmla="*/ 1356996 h 3274696"/>
              <a:gd name="connsiteX11" fmla="*/ 2410050 w 2607755"/>
              <a:gd name="connsiteY11" fmla="*/ 1198246 h 3274696"/>
              <a:gd name="connsiteX12" fmla="*/ 2543400 w 2607755"/>
              <a:gd name="connsiteY12" fmla="*/ 1007746 h 3274696"/>
              <a:gd name="connsiteX13" fmla="*/ 2410050 w 2607755"/>
              <a:gd name="connsiteY13" fmla="*/ 798196 h 3274696"/>
              <a:gd name="connsiteX14" fmla="*/ 2607720 w 2607755"/>
              <a:gd name="connsiteY14" fmla="*/ 571849 h 3274696"/>
              <a:gd name="connsiteX15" fmla="*/ 2392025 w 2607755"/>
              <a:gd name="connsiteY15" fmla="*/ 304535 h 3274696"/>
              <a:gd name="connsiteX16" fmla="*/ 2595581 w 2607755"/>
              <a:gd name="connsiteY16" fmla="*/ 40045 h 3274696"/>
              <a:gd name="connsiteX17" fmla="*/ 0 w 2607755"/>
              <a:gd name="connsiteY17" fmla="*/ 2823 h 3274696"/>
              <a:gd name="connsiteX0" fmla="*/ 2568800 w 2607754"/>
              <a:gd name="connsiteY0" fmla="*/ 3274696 h 3274696"/>
              <a:gd name="connsiteX1" fmla="*/ 2327500 w 2607754"/>
              <a:gd name="connsiteY1" fmla="*/ 3103246 h 3274696"/>
              <a:gd name="connsiteX2" fmla="*/ 2594200 w 2607754"/>
              <a:gd name="connsiteY2" fmla="*/ 2906396 h 3274696"/>
              <a:gd name="connsiteX3" fmla="*/ 2359250 w 2607754"/>
              <a:gd name="connsiteY3" fmla="*/ 2715896 h 3274696"/>
              <a:gd name="connsiteX4" fmla="*/ 2575150 w 2607754"/>
              <a:gd name="connsiteY4" fmla="*/ 2493646 h 3274696"/>
              <a:gd name="connsiteX5" fmla="*/ 2365600 w 2607754"/>
              <a:gd name="connsiteY5" fmla="*/ 2334896 h 3274696"/>
              <a:gd name="connsiteX6" fmla="*/ 2568800 w 2607754"/>
              <a:gd name="connsiteY6" fmla="*/ 2150746 h 3274696"/>
              <a:gd name="connsiteX7" fmla="*/ 2359250 w 2607754"/>
              <a:gd name="connsiteY7" fmla="*/ 1960246 h 3274696"/>
              <a:gd name="connsiteX8" fmla="*/ 2549750 w 2607754"/>
              <a:gd name="connsiteY8" fmla="*/ 1757046 h 3274696"/>
              <a:gd name="connsiteX9" fmla="*/ 2403700 w 2607754"/>
              <a:gd name="connsiteY9" fmla="*/ 1598296 h 3274696"/>
              <a:gd name="connsiteX10" fmla="*/ 2581500 w 2607754"/>
              <a:gd name="connsiteY10" fmla="*/ 1356996 h 3274696"/>
              <a:gd name="connsiteX11" fmla="*/ 2410050 w 2607754"/>
              <a:gd name="connsiteY11" fmla="*/ 1198246 h 3274696"/>
              <a:gd name="connsiteX12" fmla="*/ 2572897 w 2607754"/>
              <a:gd name="connsiteY12" fmla="*/ 1007746 h 3274696"/>
              <a:gd name="connsiteX13" fmla="*/ 2410050 w 2607754"/>
              <a:gd name="connsiteY13" fmla="*/ 798196 h 3274696"/>
              <a:gd name="connsiteX14" fmla="*/ 2607720 w 2607754"/>
              <a:gd name="connsiteY14" fmla="*/ 571849 h 3274696"/>
              <a:gd name="connsiteX15" fmla="*/ 2392025 w 2607754"/>
              <a:gd name="connsiteY15" fmla="*/ 304535 h 3274696"/>
              <a:gd name="connsiteX16" fmla="*/ 2595581 w 2607754"/>
              <a:gd name="connsiteY16" fmla="*/ 40045 h 3274696"/>
              <a:gd name="connsiteX17" fmla="*/ 0 w 2607754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49750 w 2607753"/>
              <a:gd name="connsiteY8" fmla="*/ 1757046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79247 w 2607753"/>
              <a:gd name="connsiteY8" fmla="*/ 1742298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31"/>
              <a:gd name="connsiteY0" fmla="*/ 3274696 h 3274696"/>
              <a:gd name="connsiteX1" fmla="*/ 2327500 w 2607731"/>
              <a:gd name="connsiteY1" fmla="*/ 3103246 h 3274696"/>
              <a:gd name="connsiteX2" fmla="*/ 2594200 w 2607731"/>
              <a:gd name="connsiteY2" fmla="*/ 2906396 h 3274696"/>
              <a:gd name="connsiteX3" fmla="*/ 2359250 w 2607731"/>
              <a:gd name="connsiteY3" fmla="*/ 2715896 h 3274696"/>
              <a:gd name="connsiteX4" fmla="*/ 2575150 w 2607731"/>
              <a:gd name="connsiteY4" fmla="*/ 2493646 h 3274696"/>
              <a:gd name="connsiteX5" fmla="*/ 2365600 w 2607731"/>
              <a:gd name="connsiteY5" fmla="*/ 2334896 h 3274696"/>
              <a:gd name="connsiteX6" fmla="*/ 2568800 w 2607731"/>
              <a:gd name="connsiteY6" fmla="*/ 2150746 h 3274696"/>
              <a:gd name="connsiteX7" fmla="*/ 2359250 w 2607731"/>
              <a:gd name="connsiteY7" fmla="*/ 1960246 h 3274696"/>
              <a:gd name="connsiteX8" fmla="*/ 2579247 w 2607731"/>
              <a:gd name="connsiteY8" fmla="*/ 1742298 h 3274696"/>
              <a:gd name="connsiteX9" fmla="*/ 2403700 w 2607731"/>
              <a:gd name="connsiteY9" fmla="*/ 1598296 h 3274696"/>
              <a:gd name="connsiteX10" fmla="*/ 2581500 w 2607731"/>
              <a:gd name="connsiteY10" fmla="*/ 1356996 h 3274696"/>
              <a:gd name="connsiteX11" fmla="*/ 2410050 w 2607731"/>
              <a:gd name="connsiteY11" fmla="*/ 1198246 h 3274696"/>
              <a:gd name="connsiteX12" fmla="*/ 2587645 w 2607731"/>
              <a:gd name="connsiteY12" fmla="*/ 985623 h 3274696"/>
              <a:gd name="connsiteX13" fmla="*/ 2410050 w 2607731"/>
              <a:gd name="connsiteY13" fmla="*/ 798196 h 3274696"/>
              <a:gd name="connsiteX14" fmla="*/ 2607720 w 2607731"/>
              <a:gd name="connsiteY14" fmla="*/ 571849 h 3274696"/>
              <a:gd name="connsiteX15" fmla="*/ 2399399 w 2607731"/>
              <a:gd name="connsiteY15" fmla="*/ 385651 h 3274696"/>
              <a:gd name="connsiteX16" fmla="*/ 2595581 w 2607731"/>
              <a:gd name="connsiteY16" fmla="*/ 40045 h 3274696"/>
              <a:gd name="connsiteX17" fmla="*/ 0 w 2607731"/>
              <a:gd name="connsiteY17" fmla="*/ 2823 h 3274696"/>
              <a:gd name="connsiteX0" fmla="*/ 2568800 w 2612726"/>
              <a:gd name="connsiteY0" fmla="*/ 3271873 h 3271873"/>
              <a:gd name="connsiteX1" fmla="*/ 2327500 w 2612726"/>
              <a:gd name="connsiteY1" fmla="*/ 3100423 h 3271873"/>
              <a:gd name="connsiteX2" fmla="*/ 2594200 w 2612726"/>
              <a:gd name="connsiteY2" fmla="*/ 2903573 h 3271873"/>
              <a:gd name="connsiteX3" fmla="*/ 2359250 w 2612726"/>
              <a:gd name="connsiteY3" fmla="*/ 2713073 h 3271873"/>
              <a:gd name="connsiteX4" fmla="*/ 2575150 w 2612726"/>
              <a:gd name="connsiteY4" fmla="*/ 2490823 h 3271873"/>
              <a:gd name="connsiteX5" fmla="*/ 2365600 w 2612726"/>
              <a:gd name="connsiteY5" fmla="*/ 2332073 h 3271873"/>
              <a:gd name="connsiteX6" fmla="*/ 2568800 w 2612726"/>
              <a:gd name="connsiteY6" fmla="*/ 2147923 h 3271873"/>
              <a:gd name="connsiteX7" fmla="*/ 2359250 w 2612726"/>
              <a:gd name="connsiteY7" fmla="*/ 1957423 h 3271873"/>
              <a:gd name="connsiteX8" fmla="*/ 2579247 w 2612726"/>
              <a:gd name="connsiteY8" fmla="*/ 1739475 h 3271873"/>
              <a:gd name="connsiteX9" fmla="*/ 2403700 w 2612726"/>
              <a:gd name="connsiteY9" fmla="*/ 1595473 h 3271873"/>
              <a:gd name="connsiteX10" fmla="*/ 2581500 w 2612726"/>
              <a:gd name="connsiteY10" fmla="*/ 1354173 h 3271873"/>
              <a:gd name="connsiteX11" fmla="*/ 2410050 w 2612726"/>
              <a:gd name="connsiteY11" fmla="*/ 1195423 h 3271873"/>
              <a:gd name="connsiteX12" fmla="*/ 2587645 w 2612726"/>
              <a:gd name="connsiteY12" fmla="*/ 982800 h 3271873"/>
              <a:gd name="connsiteX13" fmla="*/ 2410050 w 2612726"/>
              <a:gd name="connsiteY13" fmla="*/ 795373 h 3271873"/>
              <a:gd name="connsiteX14" fmla="*/ 2607720 w 2612726"/>
              <a:gd name="connsiteY14" fmla="*/ 569026 h 3271873"/>
              <a:gd name="connsiteX15" fmla="*/ 2399399 w 2612726"/>
              <a:gd name="connsiteY15" fmla="*/ 382828 h 3271873"/>
              <a:gd name="connsiteX16" fmla="*/ 2602955 w 2612726"/>
              <a:gd name="connsiteY16" fmla="*/ 177332 h 3271873"/>
              <a:gd name="connsiteX17" fmla="*/ 0 w 2612726"/>
              <a:gd name="connsiteY17" fmla="*/ 0 h 3271873"/>
              <a:gd name="connsiteX0" fmla="*/ 2568800 w 2607731"/>
              <a:gd name="connsiteY0" fmla="*/ 3271873 h 3271873"/>
              <a:gd name="connsiteX1" fmla="*/ 2327500 w 2607731"/>
              <a:gd name="connsiteY1" fmla="*/ 3100423 h 3271873"/>
              <a:gd name="connsiteX2" fmla="*/ 2594200 w 2607731"/>
              <a:gd name="connsiteY2" fmla="*/ 2903573 h 3271873"/>
              <a:gd name="connsiteX3" fmla="*/ 2359250 w 2607731"/>
              <a:gd name="connsiteY3" fmla="*/ 2713073 h 3271873"/>
              <a:gd name="connsiteX4" fmla="*/ 2575150 w 2607731"/>
              <a:gd name="connsiteY4" fmla="*/ 2490823 h 3271873"/>
              <a:gd name="connsiteX5" fmla="*/ 2365600 w 2607731"/>
              <a:gd name="connsiteY5" fmla="*/ 2332073 h 3271873"/>
              <a:gd name="connsiteX6" fmla="*/ 2568800 w 2607731"/>
              <a:gd name="connsiteY6" fmla="*/ 2147923 h 3271873"/>
              <a:gd name="connsiteX7" fmla="*/ 2359250 w 2607731"/>
              <a:gd name="connsiteY7" fmla="*/ 1957423 h 3271873"/>
              <a:gd name="connsiteX8" fmla="*/ 2579247 w 2607731"/>
              <a:gd name="connsiteY8" fmla="*/ 1739475 h 3271873"/>
              <a:gd name="connsiteX9" fmla="*/ 2403700 w 2607731"/>
              <a:gd name="connsiteY9" fmla="*/ 1595473 h 3271873"/>
              <a:gd name="connsiteX10" fmla="*/ 2581500 w 2607731"/>
              <a:gd name="connsiteY10" fmla="*/ 1354173 h 3271873"/>
              <a:gd name="connsiteX11" fmla="*/ 2410050 w 2607731"/>
              <a:gd name="connsiteY11" fmla="*/ 1195423 h 3271873"/>
              <a:gd name="connsiteX12" fmla="*/ 2587645 w 2607731"/>
              <a:gd name="connsiteY12" fmla="*/ 982800 h 3271873"/>
              <a:gd name="connsiteX13" fmla="*/ 2410050 w 2607731"/>
              <a:gd name="connsiteY13" fmla="*/ 795373 h 3271873"/>
              <a:gd name="connsiteX14" fmla="*/ 2607720 w 2607731"/>
              <a:gd name="connsiteY14" fmla="*/ 569026 h 3271873"/>
              <a:gd name="connsiteX15" fmla="*/ 2399399 w 2607731"/>
              <a:gd name="connsiteY15" fmla="*/ 382828 h 3271873"/>
              <a:gd name="connsiteX16" fmla="*/ 2602955 w 2607731"/>
              <a:gd name="connsiteY16" fmla="*/ 177332 h 3271873"/>
              <a:gd name="connsiteX17" fmla="*/ 0 w 2607731"/>
              <a:gd name="connsiteY17" fmla="*/ 0 h 3271873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4858 h 3124858"/>
              <a:gd name="connsiteX1" fmla="*/ 2334874 w 2615105"/>
              <a:gd name="connsiteY1" fmla="*/ 2953408 h 3124858"/>
              <a:gd name="connsiteX2" fmla="*/ 2601574 w 2615105"/>
              <a:gd name="connsiteY2" fmla="*/ 2756558 h 3124858"/>
              <a:gd name="connsiteX3" fmla="*/ 2366624 w 2615105"/>
              <a:gd name="connsiteY3" fmla="*/ 2566058 h 3124858"/>
              <a:gd name="connsiteX4" fmla="*/ 2582524 w 2615105"/>
              <a:gd name="connsiteY4" fmla="*/ 2343808 h 3124858"/>
              <a:gd name="connsiteX5" fmla="*/ 2372974 w 2615105"/>
              <a:gd name="connsiteY5" fmla="*/ 2185058 h 3124858"/>
              <a:gd name="connsiteX6" fmla="*/ 2576174 w 2615105"/>
              <a:gd name="connsiteY6" fmla="*/ 2000908 h 3124858"/>
              <a:gd name="connsiteX7" fmla="*/ 2366624 w 2615105"/>
              <a:gd name="connsiteY7" fmla="*/ 1810408 h 3124858"/>
              <a:gd name="connsiteX8" fmla="*/ 2586621 w 2615105"/>
              <a:gd name="connsiteY8" fmla="*/ 1592460 h 3124858"/>
              <a:gd name="connsiteX9" fmla="*/ 2411074 w 2615105"/>
              <a:gd name="connsiteY9" fmla="*/ 1448458 h 3124858"/>
              <a:gd name="connsiteX10" fmla="*/ 2588874 w 2615105"/>
              <a:gd name="connsiteY10" fmla="*/ 1207158 h 3124858"/>
              <a:gd name="connsiteX11" fmla="*/ 2417424 w 2615105"/>
              <a:gd name="connsiteY11" fmla="*/ 1048408 h 3124858"/>
              <a:gd name="connsiteX12" fmla="*/ 2595019 w 2615105"/>
              <a:gd name="connsiteY12" fmla="*/ 835785 h 3124858"/>
              <a:gd name="connsiteX13" fmla="*/ 2417424 w 2615105"/>
              <a:gd name="connsiteY13" fmla="*/ 648358 h 3124858"/>
              <a:gd name="connsiteX14" fmla="*/ 2615094 w 2615105"/>
              <a:gd name="connsiteY14" fmla="*/ 422011 h 3124858"/>
              <a:gd name="connsiteX15" fmla="*/ 2406773 w 2615105"/>
              <a:gd name="connsiteY15" fmla="*/ 235813 h 3124858"/>
              <a:gd name="connsiteX16" fmla="*/ 2610329 w 2615105"/>
              <a:gd name="connsiteY16" fmla="*/ 30317 h 3124858"/>
              <a:gd name="connsiteX17" fmla="*/ 0 w 2615105"/>
              <a:gd name="connsiteY17" fmla="*/ 22592 h 3124858"/>
              <a:gd name="connsiteX0" fmla="*/ 2576174 w 2615105"/>
              <a:gd name="connsiteY0" fmla="*/ 3111018 h 3111018"/>
              <a:gd name="connsiteX1" fmla="*/ 2334874 w 2615105"/>
              <a:gd name="connsiteY1" fmla="*/ 2939568 h 3111018"/>
              <a:gd name="connsiteX2" fmla="*/ 2601574 w 2615105"/>
              <a:gd name="connsiteY2" fmla="*/ 2742718 h 3111018"/>
              <a:gd name="connsiteX3" fmla="*/ 2366624 w 2615105"/>
              <a:gd name="connsiteY3" fmla="*/ 2552218 h 3111018"/>
              <a:gd name="connsiteX4" fmla="*/ 2582524 w 2615105"/>
              <a:gd name="connsiteY4" fmla="*/ 2329968 h 3111018"/>
              <a:gd name="connsiteX5" fmla="*/ 2372974 w 2615105"/>
              <a:gd name="connsiteY5" fmla="*/ 2171218 h 3111018"/>
              <a:gd name="connsiteX6" fmla="*/ 2576174 w 2615105"/>
              <a:gd name="connsiteY6" fmla="*/ 1987068 h 3111018"/>
              <a:gd name="connsiteX7" fmla="*/ 2366624 w 2615105"/>
              <a:gd name="connsiteY7" fmla="*/ 1796568 h 3111018"/>
              <a:gd name="connsiteX8" fmla="*/ 2586621 w 2615105"/>
              <a:gd name="connsiteY8" fmla="*/ 1578620 h 3111018"/>
              <a:gd name="connsiteX9" fmla="*/ 2411074 w 2615105"/>
              <a:gd name="connsiteY9" fmla="*/ 1434618 h 3111018"/>
              <a:gd name="connsiteX10" fmla="*/ 2588874 w 2615105"/>
              <a:gd name="connsiteY10" fmla="*/ 1193318 h 3111018"/>
              <a:gd name="connsiteX11" fmla="*/ 2417424 w 2615105"/>
              <a:gd name="connsiteY11" fmla="*/ 1034568 h 3111018"/>
              <a:gd name="connsiteX12" fmla="*/ 2595019 w 2615105"/>
              <a:gd name="connsiteY12" fmla="*/ 821945 h 3111018"/>
              <a:gd name="connsiteX13" fmla="*/ 2417424 w 2615105"/>
              <a:gd name="connsiteY13" fmla="*/ 634518 h 3111018"/>
              <a:gd name="connsiteX14" fmla="*/ 2615094 w 2615105"/>
              <a:gd name="connsiteY14" fmla="*/ 408171 h 3111018"/>
              <a:gd name="connsiteX15" fmla="*/ 2406773 w 2615105"/>
              <a:gd name="connsiteY15" fmla="*/ 221973 h 3111018"/>
              <a:gd name="connsiteX16" fmla="*/ 2610329 w 2615105"/>
              <a:gd name="connsiteY16" fmla="*/ 38599 h 3111018"/>
              <a:gd name="connsiteX17" fmla="*/ 0 w 2615105"/>
              <a:gd name="connsiteY17" fmla="*/ 8752 h 3111018"/>
              <a:gd name="connsiteX0" fmla="*/ 2620419 w 2620419"/>
              <a:gd name="connsiteY0" fmla="*/ 3066773 h 3066773"/>
              <a:gd name="connsiteX1" fmla="*/ 2334874 w 2620419"/>
              <a:gd name="connsiteY1" fmla="*/ 2939568 h 3066773"/>
              <a:gd name="connsiteX2" fmla="*/ 2601574 w 2620419"/>
              <a:gd name="connsiteY2" fmla="*/ 2742718 h 3066773"/>
              <a:gd name="connsiteX3" fmla="*/ 2366624 w 2620419"/>
              <a:gd name="connsiteY3" fmla="*/ 2552218 h 3066773"/>
              <a:gd name="connsiteX4" fmla="*/ 2582524 w 2620419"/>
              <a:gd name="connsiteY4" fmla="*/ 2329968 h 3066773"/>
              <a:gd name="connsiteX5" fmla="*/ 2372974 w 2620419"/>
              <a:gd name="connsiteY5" fmla="*/ 2171218 h 3066773"/>
              <a:gd name="connsiteX6" fmla="*/ 2576174 w 2620419"/>
              <a:gd name="connsiteY6" fmla="*/ 1987068 h 3066773"/>
              <a:gd name="connsiteX7" fmla="*/ 2366624 w 2620419"/>
              <a:gd name="connsiteY7" fmla="*/ 1796568 h 3066773"/>
              <a:gd name="connsiteX8" fmla="*/ 2586621 w 2620419"/>
              <a:gd name="connsiteY8" fmla="*/ 1578620 h 3066773"/>
              <a:gd name="connsiteX9" fmla="*/ 2411074 w 2620419"/>
              <a:gd name="connsiteY9" fmla="*/ 1434618 h 3066773"/>
              <a:gd name="connsiteX10" fmla="*/ 2588874 w 2620419"/>
              <a:gd name="connsiteY10" fmla="*/ 1193318 h 3066773"/>
              <a:gd name="connsiteX11" fmla="*/ 2417424 w 2620419"/>
              <a:gd name="connsiteY11" fmla="*/ 1034568 h 3066773"/>
              <a:gd name="connsiteX12" fmla="*/ 2595019 w 2620419"/>
              <a:gd name="connsiteY12" fmla="*/ 821945 h 3066773"/>
              <a:gd name="connsiteX13" fmla="*/ 2417424 w 2620419"/>
              <a:gd name="connsiteY13" fmla="*/ 634518 h 3066773"/>
              <a:gd name="connsiteX14" fmla="*/ 2615094 w 2620419"/>
              <a:gd name="connsiteY14" fmla="*/ 408171 h 3066773"/>
              <a:gd name="connsiteX15" fmla="*/ 2406773 w 2620419"/>
              <a:gd name="connsiteY15" fmla="*/ 221973 h 3066773"/>
              <a:gd name="connsiteX16" fmla="*/ 2610329 w 2620419"/>
              <a:gd name="connsiteY16" fmla="*/ 38599 h 3066773"/>
              <a:gd name="connsiteX17" fmla="*/ 0 w 2620419"/>
              <a:gd name="connsiteY17" fmla="*/ 8752 h 3066773"/>
              <a:gd name="connsiteX0" fmla="*/ 2635168 w 2635168"/>
              <a:gd name="connsiteY0" fmla="*/ 3509224 h 3509224"/>
              <a:gd name="connsiteX1" fmla="*/ 2334874 w 2635168"/>
              <a:gd name="connsiteY1" fmla="*/ 2939568 h 3509224"/>
              <a:gd name="connsiteX2" fmla="*/ 2601574 w 2635168"/>
              <a:gd name="connsiteY2" fmla="*/ 2742718 h 3509224"/>
              <a:gd name="connsiteX3" fmla="*/ 2366624 w 2635168"/>
              <a:gd name="connsiteY3" fmla="*/ 2552218 h 3509224"/>
              <a:gd name="connsiteX4" fmla="*/ 2582524 w 2635168"/>
              <a:gd name="connsiteY4" fmla="*/ 2329968 h 3509224"/>
              <a:gd name="connsiteX5" fmla="*/ 2372974 w 2635168"/>
              <a:gd name="connsiteY5" fmla="*/ 2171218 h 3509224"/>
              <a:gd name="connsiteX6" fmla="*/ 2576174 w 2635168"/>
              <a:gd name="connsiteY6" fmla="*/ 1987068 h 3509224"/>
              <a:gd name="connsiteX7" fmla="*/ 2366624 w 2635168"/>
              <a:gd name="connsiteY7" fmla="*/ 1796568 h 3509224"/>
              <a:gd name="connsiteX8" fmla="*/ 2586621 w 2635168"/>
              <a:gd name="connsiteY8" fmla="*/ 1578620 h 3509224"/>
              <a:gd name="connsiteX9" fmla="*/ 2411074 w 2635168"/>
              <a:gd name="connsiteY9" fmla="*/ 1434618 h 3509224"/>
              <a:gd name="connsiteX10" fmla="*/ 2588874 w 2635168"/>
              <a:gd name="connsiteY10" fmla="*/ 1193318 h 3509224"/>
              <a:gd name="connsiteX11" fmla="*/ 2417424 w 2635168"/>
              <a:gd name="connsiteY11" fmla="*/ 1034568 h 3509224"/>
              <a:gd name="connsiteX12" fmla="*/ 2595019 w 2635168"/>
              <a:gd name="connsiteY12" fmla="*/ 821945 h 3509224"/>
              <a:gd name="connsiteX13" fmla="*/ 2417424 w 2635168"/>
              <a:gd name="connsiteY13" fmla="*/ 634518 h 3509224"/>
              <a:gd name="connsiteX14" fmla="*/ 2615094 w 2635168"/>
              <a:gd name="connsiteY14" fmla="*/ 408171 h 3509224"/>
              <a:gd name="connsiteX15" fmla="*/ 2406773 w 2635168"/>
              <a:gd name="connsiteY15" fmla="*/ 221973 h 3509224"/>
              <a:gd name="connsiteX16" fmla="*/ 2610329 w 2635168"/>
              <a:gd name="connsiteY16" fmla="*/ 38599 h 3509224"/>
              <a:gd name="connsiteX17" fmla="*/ 0 w 2635168"/>
              <a:gd name="connsiteY17" fmla="*/ 8752 h 3509224"/>
              <a:gd name="connsiteX0" fmla="*/ 2635168 w 2635168"/>
              <a:gd name="connsiteY0" fmla="*/ 3509224 h 3509224"/>
              <a:gd name="connsiteX1" fmla="*/ 2452162 w 2635168"/>
              <a:gd name="connsiteY1" fmla="*/ 3222449 h 3509224"/>
              <a:gd name="connsiteX2" fmla="*/ 2334874 w 2635168"/>
              <a:gd name="connsiteY2" fmla="*/ 2939568 h 3509224"/>
              <a:gd name="connsiteX3" fmla="*/ 2601574 w 2635168"/>
              <a:gd name="connsiteY3" fmla="*/ 2742718 h 3509224"/>
              <a:gd name="connsiteX4" fmla="*/ 2366624 w 2635168"/>
              <a:gd name="connsiteY4" fmla="*/ 2552218 h 3509224"/>
              <a:gd name="connsiteX5" fmla="*/ 2582524 w 2635168"/>
              <a:gd name="connsiteY5" fmla="*/ 2329968 h 3509224"/>
              <a:gd name="connsiteX6" fmla="*/ 2372974 w 2635168"/>
              <a:gd name="connsiteY6" fmla="*/ 2171218 h 3509224"/>
              <a:gd name="connsiteX7" fmla="*/ 2576174 w 2635168"/>
              <a:gd name="connsiteY7" fmla="*/ 1987068 h 3509224"/>
              <a:gd name="connsiteX8" fmla="*/ 2366624 w 2635168"/>
              <a:gd name="connsiteY8" fmla="*/ 1796568 h 3509224"/>
              <a:gd name="connsiteX9" fmla="*/ 2586621 w 2635168"/>
              <a:gd name="connsiteY9" fmla="*/ 1578620 h 3509224"/>
              <a:gd name="connsiteX10" fmla="*/ 2411074 w 2635168"/>
              <a:gd name="connsiteY10" fmla="*/ 1434618 h 3509224"/>
              <a:gd name="connsiteX11" fmla="*/ 2588874 w 2635168"/>
              <a:gd name="connsiteY11" fmla="*/ 1193318 h 3509224"/>
              <a:gd name="connsiteX12" fmla="*/ 2417424 w 2635168"/>
              <a:gd name="connsiteY12" fmla="*/ 1034568 h 3509224"/>
              <a:gd name="connsiteX13" fmla="*/ 2595019 w 2635168"/>
              <a:gd name="connsiteY13" fmla="*/ 821945 h 3509224"/>
              <a:gd name="connsiteX14" fmla="*/ 2417424 w 2635168"/>
              <a:gd name="connsiteY14" fmla="*/ 634518 h 3509224"/>
              <a:gd name="connsiteX15" fmla="*/ 2615094 w 2635168"/>
              <a:gd name="connsiteY15" fmla="*/ 408171 h 3509224"/>
              <a:gd name="connsiteX16" fmla="*/ 2406773 w 2635168"/>
              <a:gd name="connsiteY16" fmla="*/ 221973 h 3509224"/>
              <a:gd name="connsiteX17" fmla="*/ 2610329 w 2635168"/>
              <a:gd name="connsiteY17" fmla="*/ 38599 h 3509224"/>
              <a:gd name="connsiteX18" fmla="*/ 0 w 2635168"/>
              <a:gd name="connsiteY18" fmla="*/ 8752 h 3509224"/>
              <a:gd name="connsiteX0" fmla="*/ 2635168 w 2659467"/>
              <a:gd name="connsiteY0" fmla="*/ 3509224 h 3509224"/>
              <a:gd name="connsiteX1" fmla="*/ 2643891 w 2659467"/>
              <a:gd name="connsiteY1" fmla="*/ 3082339 h 3509224"/>
              <a:gd name="connsiteX2" fmla="*/ 2334874 w 2659467"/>
              <a:gd name="connsiteY2" fmla="*/ 2939568 h 3509224"/>
              <a:gd name="connsiteX3" fmla="*/ 2601574 w 2659467"/>
              <a:gd name="connsiteY3" fmla="*/ 2742718 h 3509224"/>
              <a:gd name="connsiteX4" fmla="*/ 2366624 w 2659467"/>
              <a:gd name="connsiteY4" fmla="*/ 2552218 h 3509224"/>
              <a:gd name="connsiteX5" fmla="*/ 2582524 w 2659467"/>
              <a:gd name="connsiteY5" fmla="*/ 2329968 h 3509224"/>
              <a:gd name="connsiteX6" fmla="*/ 2372974 w 2659467"/>
              <a:gd name="connsiteY6" fmla="*/ 2171218 h 3509224"/>
              <a:gd name="connsiteX7" fmla="*/ 2576174 w 2659467"/>
              <a:gd name="connsiteY7" fmla="*/ 1987068 h 3509224"/>
              <a:gd name="connsiteX8" fmla="*/ 2366624 w 2659467"/>
              <a:gd name="connsiteY8" fmla="*/ 1796568 h 3509224"/>
              <a:gd name="connsiteX9" fmla="*/ 2586621 w 2659467"/>
              <a:gd name="connsiteY9" fmla="*/ 1578620 h 3509224"/>
              <a:gd name="connsiteX10" fmla="*/ 2411074 w 2659467"/>
              <a:gd name="connsiteY10" fmla="*/ 1434618 h 3509224"/>
              <a:gd name="connsiteX11" fmla="*/ 2588874 w 2659467"/>
              <a:gd name="connsiteY11" fmla="*/ 1193318 h 3509224"/>
              <a:gd name="connsiteX12" fmla="*/ 2417424 w 2659467"/>
              <a:gd name="connsiteY12" fmla="*/ 1034568 h 3509224"/>
              <a:gd name="connsiteX13" fmla="*/ 2595019 w 2659467"/>
              <a:gd name="connsiteY13" fmla="*/ 821945 h 3509224"/>
              <a:gd name="connsiteX14" fmla="*/ 2417424 w 2659467"/>
              <a:gd name="connsiteY14" fmla="*/ 634518 h 3509224"/>
              <a:gd name="connsiteX15" fmla="*/ 2615094 w 2659467"/>
              <a:gd name="connsiteY15" fmla="*/ 408171 h 3509224"/>
              <a:gd name="connsiteX16" fmla="*/ 2406773 w 2659467"/>
              <a:gd name="connsiteY16" fmla="*/ 221973 h 3509224"/>
              <a:gd name="connsiteX17" fmla="*/ 2610329 w 2659467"/>
              <a:gd name="connsiteY17" fmla="*/ 38599 h 3509224"/>
              <a:gd name="connsiteX18" fmla="*/ 0 w 2659467"/>
              <a:gd name="connsiteY18" fmla="*/ 8752 h 3509224"/>
              <a:gd name="connsiteX0" fmla="*/ 2635168 w 2669781"/>
              <a:gd name="connsiteY0" fmla="*/ 3509224 h 3509224"/>
              <a:gd name="connsiteX1" fmla="*/ 2651264 w 2669781"/>
              <a:gd name="connsiteY1" fmla="*/ 3288816 h 3509224"/>
              <a:gd name="connsiteX2" fmla="*/ 2643891 w 2669781"/>
              <a:gd name="connsiteY2" fmla="*/ 3082339 h 3509224"/>
              <a:gd name="connsiteX3" fmla="*/ 2334874 w 2669781"/>
              <a:gd name="connsiteY3" fmla="*/ 2939568 h 3509224"/>
              <a:gd name="connsiteX4" fmla="*/ 2601574 w 2669781"/>
              <a:gd name="connsiteY4" fmla="*/ 2742718 h 3509224"/>
              <a:gd name="connsiteX5" fmla="*/ 2366624 w 2669781"/>
              <a:gd name="connsiteY5" fmla="*/ 2552218 h 3509224"/>
              <a:gd name="connsiteX6" fmla="*/ 2582524 w 2669781"/>
              <a:gd name="connsiteY6" fmla="*/ 2329968 h 3509224"/>
              <a:gd name="connsiteX7" fmla="*/ 2372974 w 2669781"/>
              <a:gd name="connsiteY7" fmla="*/ 2171218 h 3509224"/>
              <a:gd name="connsiteX8" fmla="*/ 2576174 w 2669781"/>
              <a:gd name="connsiteY8" fmla="*/ 1987068 h 3509224"/>
              <a:gd name="connsiteX9" fmla="*/ 2366624 w 2669781"/>
              <a:gd name="connsiteY9" fmla="*/ 1796568 h 3509224"/>
              <a:gd name="connsiteX10" fmla="*/ 2586621 w 2669781"/>
              <a:gd name="connsiteY10" fmla="*/ 1578620 h 3509224"/>
              <a:gd name="connsiteX11" fmla="*/ 2411074 w 2669781"/>
              <a:gd name="connsiteY11" fmla="*/ 1434618 h 3509224"/>
              <a:gd name="connsiteX12" fmla="*/ 2588874 w 2669781"/>
              <a:gd name="connsiteY12" fmla="*/ 1193318 h 3509224"/>
              <a:gd name="connsiteX13" fmla="*/ 2417424 w 2669781"/>
              <a:gd name="connsiteY13" fmla="*/ 1034568 h 3509224"/>
              <a:gd name="connsiteX14" fmla="*/ 2595019 w 2669781"/>
              <a:gd name="connsiteY14" fmla="*/ 821945 h 3509224"/>
              <a:gd name="connsiteX15" fmla="*/ 2417424 w 2669781"/>
              <a:gd name="connsiteY15" fmla="*/ 634518 h 3509224"/>
              <a:gd name="connsiteX16" fmla="*/ 2615094 w 2669781"/>
              <a:gd name="connsiteY16" fmla="*/ 408171 h 3509224"/>
              <a:gd name="connsiteX17" fmla="*/ 2406773 w 2669781"/>
              <a:gd name="connsiteY17" fmla="*/ 221973 h 3509224"/>
              <a:gd name="connsiteX18" fmla="*/ 2610329 w 2669781"/>
              <a:gd name="connsiteY18" fmla="*/ 38599 h 3509224"/>
              <a:gd name="connsiteX19" fmla="*/ 0 w 2669781"/>
              <a:gd name="connsiteY19" fmla="*/ 8752 h 3509224"/>
              <a:gd name="connsiteX0" fmla="*/ 2635168 w 2650504"/>
              <a:gd name="connsiteY0" fmla="*/ 3509224 h 3509224"/>
              <a:gd name="connsiteX1" fmla="*/ 2415290 w 2650504"/>
              <a:gd name="connsiteY1" fmla="*/ 3340435 h 3509224"/>
              <a:gd name="connsiteX2" fmla="*/ 2643891 w 2650504"/>
              <a:gd name="connsiteY2" fmla="*/ 3082339 h 3509224"/>
              <a:gd name="connsiteX3" fmla="*/ 2334874 w 2650504"/>
              <a:gd name="connsiteY3" fmla="*/ 2939568 h 3509224"/>
              <a:gd name="connsiteX4" fmla="*/ 2601574 w 2650504"/>
              <a:gd name="connsiteY4" fmla="*/ 2742718 h 3509224"/>
              <a:gd name="connsiteX5" fmla="*/ 2366624 w 2650504"/>
              <a:gd name="connsiteY5" fmla="*/ 2552218 h 3509224"/>
              <a:gd name="connsiteX6" fmla="*/ 2582524 w 2650504"/>
              <a:gd name="connsiteY6" fmla="*/ 2329968 h 3509224"/>
              <a:gd name="connsiteX7" fmla="*/ 2372974 w 2650504"/>
              <a:gd name="connsiteY7" fmla="*/ 2171218 h 3509224"/>
              <a:gd name="connsiteX8" fmla="*/ 2576174 w 2650504"/>
              <a:gd name="connsiteY8" fmla="*/ 1987068 h 3509224"/>
              <a:gd name="connsiteX9" fmla="*/ 2366624 w 2650504"/>
              <a:gd name="connsiteY9" fmla="*/ 1796568 h 3509224"/>
              <a:gd name="connsiteX10" fmla="*/ 2586621 w 2650504"/>
              <a:gd name="connsiteY10" fmla="*/ 1578620 h 3509224"/>
              <a:gd name="connsiteX11" fmla="*/ 2411074 w 2650504"/>
              <a:gd name="connsiteY11" fmla="*/ 1434618 h 3509224"/>
              <a:gd name="connsiteX12" fmla="*/ 2588874 w 2650504"/>
              <a:gd name="connsiteY12" fmla="*/ 1193318 h 3509224"/>
              <a:gd name="connsiteX13" fmla="*/ 2417424 w 2650504"/>
              <a:gd name="connsiteY13" fmla="*/ 1034568 h 3509224"/>
              <a:gd name="connsiteX14" fmla="*/ 2595019 w 2650504"/>
              <a:gd name="connsiteY14" fmla="*/ 821945 h 3509224"/>
              <a:gd name="connsiteX15" fmla="*/ 2417424 w 2650504"/>
              <a:gd name="connsiteY15" fmla="*/ 634518 h 3509224"/>
              <a:gd name="connsiteX16" fmla="*/ 2615094 w 2650504"/>
              <a:gd name="connsiteY16" fmla="*/ 408171 h 3509224"/>
              <a:gd name="connsiteX17" fmla="*/ 2406773 w 2650504"/>
              <a:gd name="connsiteY17" fmla="*/ 221973 h 3509224"/>
              <a:gd name="connsiteX18" fmla="*/ 2610329 w 2650504"/>
              <a:gd name="connsiteY18" fmla="*/ 38599 h 3509224"/>
              <a:gd name="connsiteX19" fmla="*/ 0 w 2650504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34874 w 2650071"/>
              <a:gd name="connsiteY3" fmla="*/ 2939568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79119 w 2650071"/>
              <a:gd name="connsiteY3" fmla="*/ 2932194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353"/>
              <a:gd name="connsiteY0" fmla="*/ 3509224 h 3509224"/>
              <a:gd name="connsiteX1" fmla="*/ 2407916 w 2650353"/>
              <a:gd name="connsiteY1" fmla="*/ 3259320 h 3509224"/>
              <a:gd name="connsiteX2" fmla="*/ 2643891 w 2650353"/>
              <a:gd name="connsiteY2" fmla="*/ 3082339 h 3509224"/>
              <a:gd name="connsiteX3" fmla="*/ 2379119 w 2650353"/>
              <a:gd name="connsiteY3" fmla="*/ 2932194 h 3509224"/>
              <a:gd name="connsiteX4" fmla="*/ 2601574 w 2650353"/>
              <a:gd name="connsiteY4" fmla="*/ 2742718 h 3509224"/>
              <a:gd name="connsiteX5" fmla="*/ 2366624 w 2650353"/>
              <a:gd name="connsiteY5" fmla="*/ 2552218 h 3509224"/>
              <a:gd name="connsiteX6" fmla="*/ 2582524 w 2650353"/>
              <a:gd name="connsiteY6" fmla="*/ 2329968 h 3509224"/>
              <a:gd name="connsiteX7" fmla="*/ 2372974 w 2650353"/>
              <a:gd name="connsiteY7" fmla="*/ 2171218 h 3509224"/>
              <a:gd name="connsiteX8" fmla="*/ 2576174 w 2650353"/>
              <a:gd name="connsiteY8" fmla="*/ 1987068 h 3509224"/>
              <a:gd name="connsiteX9" fmla="*/ 2366624 w 2650353"/>
              <a:gd name="connsiteY9" fmla="*/ 1796568 h 3509224"/>
              <a:gd name="connsiteX10" fmla="*/ 2586621 w 2650353"/>
              <a:gd name="connsiteY10" fmla="*/ 1578620 h 3509224"/>
              <a:gd name="connsiteX11" fmla="*/ 2411074 w 2650353"/>
              <a:gd name="connsiteY11" fmla="*/ 1434618 h 3509224"/>
              <a:gd name="connsiteX12" fmla="*/ 2588874 w 2650353"/>
              <a:gd name="connsiteY12" fmla="*/ 1193318 h 3509224"/>
              <a:gd name="connsiteX13" fmla="*/ 2417424 w 2650353"/>
              <a:gd name="connsiteY13" fmla="*/ 1034568 h 3509224"/>
              <a:gd name="connsiteX14" fmla="*/ 2595019 w 2650353"/>
              <a:gd name="connsiteY14" fmla="*/ 821945 h 3509224"/>
              <a:gd name="connsiteX15" fmla="*/ 2417424 w 2650353"/>
              <a:gd name="connsiteY15" fmla="*/ 634518 h 3509224"/>
              <a:gd name="connsiteX16" fmla="*/ 2615094 w 2650353"/>
              <a:gd name="connsiteY16" fmla="*/ 408171 h 3509224"/>
              <a:gd name="connsiteX17" fmla="*/ 2406773 w 2650353"/>
              <a:gd name="connsiteY17" fmla="*/ 221973 h 3509224"/>
              <a:gd name="connsiteX18" fmla="*/ 2610329 w 2650353"/>
              <a:gd name="connsiteY18" fmla="*/ 38599 h 3509224"/>
              <a:gd name="connsiteX19" fmla="*/ 0 w 2650353"/>
              <a:gd name="connsiteY19" fmla="*/ 8752 h 350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50353" h="3509224">
                <a:moveTo>
                  <a:pt x="2635168" y="3509224"/>
                </a:moveTo>
                <a:cubicBezTo>
                  <a:pt x="2637851" y="3472489"/>
                  <a:pt x="2406462" y="3330467"/>
                  <a:pt x="2407916" y="3259320"/>
                </a:cubicBezTo>
                <a:cubicBezTo>
                  <a:pt x="2409370" y="3188173"/>
                  <a:pt x="2696623" y="3140547"/>
                  <a:pt x="2643891" y="3082339"/>
                </a:cubicBezTo>
                <a:cubicBezTo>
                  <a:pt x="2591159" y="3024131"/>
                  <a:pt x="2386172" y="2988798"/>
                  <a:pt x="2379119" y="2932194"/>
                </a:cubicBezTo>
                <a:cubicBezTo>
                  <a:pt x="2372066" y="2875591"/>
                  <a:pt x="2603656" y="2806047"/>
                  <a:pt x="2601574" y="2742718"/>
                </a:cubicBezTo>
                <a:cubicBezTo>
                  <a:pt x="2599492" y="2679389"/>
                  <a:pt x="2369799" y="2621010"/>
                  <a:pt x="2366624" y="2552218"/>
                </a:cubicBezTo>
                <a:cubicBezTo>
                  <a:pt x="2363449" y="2483426"/>
                  <a:pt x="2581466" y="2393468"/>
                  <a:pt x="2582524" y="2329968"/>
                </a:cubicBezTo>
                <a:cubicBezTo>
                  <a:pt x="2583582" y="2266468"/>
                  <a:pt x="2374032" y="2228368"/>
                  <a:pt x="2372974" y="2171218"/>
                </a:cubicBezTo>
                <a:cubicBezTo>
                  <a:pt x="2371916" y="2114068"/>
                  <a:pt x="2577232" y="2049510"/>
                  <a:pt x="2576174" y="1987068"/>
                </a:cubicBezTo>
                <a:cubicBezTo>
                  <a:pt x="2575116" y="1924626"/>
                  <a:pt x="2364883" y="1864643"/>
                  <a:pt x="2366624" y="1796568"/>
                </a:cubicBezTo>
                <a:cubicBezTo>
                  <a:pt x="2368365" y="1728493"/>
                  <a:pt x="2579213" y="1638945"/>
                  <a:pt x="2586621" y="1578620"/>
                </a:cubicBezTo>
                <a:cubicBezTo>
                  <a:pt x="2594029" y="1518295"/>
                  <a:pt x="2410699" y="1498835"/>
                  <a:pt x="2411074" y="1434618"/>
                </a:cubicBezTo>
                <a:cubicBezTo>
                  <a:pt x="2411450" y="1370401"/>
                  <a:pt x="2587816" y="1259993"/>
                  <a:pt x="2588874" y="1193318"/>
                </a:cubicBezTo>
                <a:cubicBezTo>
                  <a:pt x="2589932" y="1126643"/>
                  <a:pt x="2416400" y="1096464"/>
                  <a:pt x="2417424" y="1034568"/>
                </a:cubicBezTo>
                <a:cubicBezTo>
                  <a:pt x="2418448" y="972673"/>
                  <a:pt x="2595019" y="888620"/>
                  <a:pt x="2595019" y="821945"/>
                </a:cubicBezTo>
                <a:cubicBezTo>
                  <a:pt x="2595019" y="755270"/>
                  <a:pt x="2414078" y="703480"/>
                  <a:pt x="2417424" y="634518"/>
                </a:cubicBezTo>
                <a:cubicBezTo>
                  <a:pt x="2420770" y="565556"/>
                  <a:pt x="2616869" y="476928"/>
                  <a:pt x="2615094" y="408171"/>
                </a:cubicBezTo>
                <a:cubicBezTo>
                  <a:pt x="2613319" y="339414"/>
                  <a:pt x="2407567" y="283568"/>
                  <a:pt x="2406773" y="221973"/>
                </a:cubicBezTo>
                <a:cubicBezTo>
                  <a:pt x="2405979" y="160378"/>
                  <a:pt x="2592841" y="198633"/>
                  <a:pt x="2610329" y="38599"/>
                </a:cubicBezTo>
                <a:cubicBezTo>
                  <a:pt x="2493106" y="-25206"/>
                  <a:pt x="1024709" y="9516"/>
                  <a:pt x="0" y="8752"/>
                </a:cubicBezTo>
              </a:path>
            </a:pathLst>
          </a:custGeom>
          <a:noFill/>
          <a:ln w="85725">
            <a:solidFill>
              <a:schemeClr val="accent1"/>
            </a:solidFill>
            <a:headEnd type="triangle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олилиния 54"/>
          <p:cNvSpPr/>
          <p:nvPr/>
        </p:nvSpPr>
        <p:spPr>
          <a:xfrm flipH="1">
            <a:off x="6799361" y="2556177"/>
            <a:ext cx="1715690" cy="3163912"/>
          </a:xfrm>
          <a:custGeom>
            <a:avLst/>
            <a:gdLst>
              <a:gd name="connsiteX0" fmla="*/ 241406 w 266893"/>
              <a:gd name="connsiteY0" fmla="*/ 3028950 h 3028950"/>
              <a:gd name="connsiteX1" fmla="*/ 106 w 266893"/>
              <a:gd name="connsiteY1" fmla="*/ 2857500 h 3028950"/>
              <a:gd name="connsiteX2" fmla="*/ 266806 w 266893"/>
              <a:gd name="connsiteY2" fmla="*/ 2660650 h 3028950"/>
              <a:gd name="connsiteX3" fmla="*/ 31856 w 266893"/>
              <a:gd name="connsiteY3" fmla="*/ 2470150 h 3028950"/>
              <a:gd name="connsiteX4" fmla="*/ 247756 w 266893"/>
              <a:gd name="connsiteY4" fmla="*/ 2247900 h 3028950"/>
              <a:gd name="connsiteX5" fmla="*/ 38206 w 266893"/>
              <a:gd name="connsiteY5" fmla="*/ 2089150 h 3028950"/>
              <a:gd name="connsiteX6" fmla="*/ 241406 w 266893"/>
              <a:gd name="connsiteY6" fmla="*/ 1905000 h 3028950"/>
              <a:gd name="connsiteX7" fmla="*/ 31856 w 266893"/>
              <a:gd name="connsiteY7" fmla="*/ 1714500 h 3028950"/>
              <a:gd name="connsiteX8" fmla="*/ 222356 w 266893"/>
              <a:gd name="connsiteY8" fmla="*/ 1511300 h 3028950"/>
              <a:gd name="connsiteX9" fmla="*/ 76306 w 266893"/>
              <a:gd name="connsiteY9" fmla="*/ 1352550 h 3028950"/>
              <a:gd name="connsiteX10" fmla="*/ 254106 w 266893"/>
              <a:gd name="connsiteY10" fmla="*/ 1111250 h 3028950"/>
              <a:gd name="connsiteX11" fmla="*/ 82656 w 266893"/>
              <a:gd name="connsiteY11" fmla="*/ 952500 h 3028950"/>
              <a:gd name="connsiteX12" fmla="*/ 216006 w 266893"/>
              <a:gd name="connsiteY12" fmla="*/ 762000 h 3028950"/>
              <a:gd name="connsiteX13" fmla="*/ 82656 w 266893"/>
              <a:gd name="connsiteY13" fmla="*/ 552450 h 3028950"/>
              <a:gd name="connsiteX14" fmla="*/ 228706 w 266893"/>
              <a:gd name="connsiteY14" fmla="*/ 355600 h 3028950"/>
              <a:gd name="connsiteX15" fmla="*/ 57256 w 266893"/>
              <a:gd name="connsiteY15" fmla="*/ 184150 h 3028950"/>
              <a:gd name="connsiteX16" fmla="*/ 241406 w 266893"/>
              <a:gd name="connsiteY16" fmla="*/ 0 h 3028950"/>
              <a:gd name="connsiteX17" fmla="*/ 241406 w 266893"/>
              <a:gd name="connsiteY17" fmla="*/ 0 h 3028950"/>
              <a:gd name="connsiteX0" fmla="*/ 644434 w 669921"/>
              <a:gd name="connsiteY0" fmla="*/ 3150870 h 3150870"/>
              <a:gd name="connsiteX1" fmla="*/ 403134 w 669921"/>
              <a:gd name="connsiteY1" fmla="*/ 2979420 h 3150870"/>
              <a:gd name="connsiteX2" fmla="*/ 669834 w 669921"/>
              <a:gd name="connsiteY2" fmla="*/ 2782570 h 3150870"/>
              <a:gd name="connsiteX3" fmla="*/ 434884 w 669921"/>
              <a:gd name="connsiteY3" fmla="*/ 2592070 h 3150870"/>
              <a:gd name="connsiteX4" fmla="*/ 650784 w 669921"/>
              <a:gd name="connsiteY4" fmla="*/ 2369820 h 3150870"/>
              <a:gd name="connsiteX5" fmla="*/ 441234 w 669921"/>
              <a:gd name="connsiteY5" fmla="*/ 2211070 h 3150870"/>
              <a:gd name="connsiteX6" fmla="*/ 644434 w 669921"/>
              <a:gd name="connsiteY6" fmla="*/ 2026920 h 3150870"/>
              <a:gd name="connsiteX7" fmla="*/ 434884 w 669921"/>
              <a:gd name="connsiteY7" fmla="*/ 1836420 h 3150870"/>
              <a:gd name="connsiteX8" fmla="*/ 625384 w 669921"/>
              <a:gd name="connsiteY8" fmla="*/ 1633220 h 3150870"/>
              <a:gd name="connsiteX9" fmla="*/ 479334 w 669921"/>
              <a:gd name="connsiteY9" fmla="*/ 1474470 h 3150870"/>
              <a:gd name="connsiteX10" fmla="*/ 657134 w 669921"/>
              <a:gd name="connsiteY10" fmla="*/ 1233170 h 3150870"/>
              <a:gd name="connsiteX11" fmla="*/ 485684 w 669921"/>
              <a:gd name="connsiteY11" fmla="*/ 1074420 h 3150870"/>
              <a:gd name="connsiteX12" fmla="*/ 619034 w 669921"/>
              <a:gd name="connsiteY12" fmla="*/ 883920 h 3150870"/>
              <a:gd name="connsiteX13" fmla="*/ 485684 w 669921"/>
              <a:gd name="connsiteY13" fmla="*/ 674370 h 3150870"/>
              <a:gd name="connsiteX14" fmla="*/ 631734 w 669921"/>
              <a:gd name="connsiteY14" fmla="*/ 477520 h 3150870"/>
              <a:gd name="connsiteX15" fmla="*/ 460284 w 669921"/>
              <a:gd name="connsiteY15" fmla="*/ 306070 h 3150870"/>
              <a:gd name="connsiteX16" fmla="*/ 644434 w 669921"/>
              <a:gd name="connsiteY16" fmla="*/ 121920 h 3150870"/>
              <a:gd name="connsiteX17" fmla="*/ 0 w 669921"/>
              <a:gd name="connsiteY17" fmla="*/ 0 h 3150870"/>
              <a:gd name="connsiteX0" fmla="*/ 2969623 w 3137393"/>
              <a:gd name="connsiteY0" fmla="*/ 3446961 h 3446961"/>
              <a:gd name="connsiteX1" fmla="*/ 2728323 w 3137393"/>
              <a:gd name="connsiteY1" fmla="*/ 3275511 h 3446961"/>
              <a:gd name="connsiteX2" fmla="*/ 2995023 w 3137393"/>
              <a:gd name="connsiteY2" fmla="*/ 3078661 h 3446961"/>
              <a:gd name="connsiteX3" fmla="*/ 2760073 w 3137393"/>
              <a:gd name="connsiteY3" fmla="*/ 2888161 h 3446961"/>
              <a:gd name="connsiteX4" fmla="*/ 2975973 w 3137393"/>
              <a:gd name="connsiteY4" fmla="*/ 2665911 h 3446961"/>
              <a:gd name="connsiteX5" fmla="*/ 2766423 w 3137393"/>
              <a:gd name="connsiteY5" fmla="*/ 2507161 h 3446961"/>
              <a:gd name="connsiteX6" fmla="*/ 2969623 w 3137393"/>
              <a:gd name="connsiteY6" fmla="*/ 2323011 h 3446961"/>
              <a:gd name="connsiteX7" fmla="*/ 2760073 w 3137393"/>
              <a:gd name="connsiteY7" fmla="*/ 2132511 h 3446961"/>
              <a:gd name="connsiteX8" fmla="*/ 2950573 w 3137393"/>
              <a:gd name="connsiteY8" fmla="*/ 1929311 h 3446961"/>
              <a:gd name="connsiteX9" fmla="*/ 2804523 w 3137393"/>
              <a:gd name="connsiteY9" fmla="*/ 1770561 h 3446961"/>
              <a:gd name="connsiteX10" fmla="*/ 2982323 w 3137393"/>
              <a:gd name="connsiteY10" fmla="*/ 1529261 h 3446961"/>
              <a:gd name="connsiteX11" fmla="*/ 2810873 w 3137393"/>
              <a:gd name="connsiteY11" fmla="*/ 1370511 h 3446961"/>
              <a:gd name="connsiteX12" fmla="*/ 2944223 w 3137393"/>
              <a:gd name="connsiteY12" fmla="*/ 1180011 h 3446961"/>
              <a:gd name="connsiteX13" fmla="*/ 2810873 w 3137393"/>
              <a:gd name="connsiteY13" fmla="*/ 970461 h 3446961"/>
              <a:gd name="connsiteX14" fmla="*/ 2956923 w 3137393"/>
              <a:gd name="connsiteY14" fmla="*/ 773611 h 3446961"/>
              <a:gd name="connsiteX15" fmla="*/ 2785473 w 3137393"/>
              <a:gd name="connsiteY15" fmla="*/ 602161 h 3446961"/>
              <a:gd name="connsiteX16" fmla="*/ 2969623 w 3137393"/>
              <a:gd name="connsiteY16" fmla="*/ 418011 h 3446961"/>
              <a:gd name="connsiteX17" fmla="*/ 0 w 3137393"/>
              <a:gd name="connsiteY17" fmla="*/ 0 h 3446961"/>
              <a:gd name="connsiteX0" fmla="*/ 2969623 w 3008793"/>
              <a:gd name="connsiteY0" fmla="*/ 3446961 h 3446961"/>
              <a:gd name="connsiteX1" fmla="*/ 2728323 w 3008793"/>
              <a:gd name="connsiteY1" fmla="*/ 3275511 h 3446961"/>
              <a:gd name="connsiteX2" fmla="*/ 2995023 w 3008793"/>
              <a:gd name="connsiteY2" fmla="*/ 3078661 h 3446961"/>
              <a:gd name="connsiteX3" fmla="*/ 2760073 w 3008793"/>
              <a:gd name="connsiteY3" fmla="*/ 2888161 h 3446961"/>
              <a:gd name="connsiteX4" fmla="*/ 2975973 w 3008793"/>
              <a:gd name="connsiteY4" fmla="*/ 2665911 h 3446961"/>
              <a:gd name="connsiteX5" fmla="*/ 2766423 w 3008793"/>
              <a:gd name="connsiteY5" fmla="*/ 2507161 h 3446961"/>
              <a:gd name="connsiteX6" fmla="*/ 2969623 w 3008793"/>
              <a:gd name="connsiteY6" fmla="*/ 2323011 h 3446961"/>
              <a:gd name="connsiteX7" fmla="*/ 2760073 w 3008793"/>
              <a:gd name="connsiteY7" fmla="*/ 2132511 h 3446961"/>
              <a:gd name="connsiteX8" fmla="*/ 2950573 w 3008793"/>
              <a:gd name="connsiteY8" fmla="*/ 1929311 h 3446961"/>
              <a:gd name="connsiteX9" fmla="*/ 2804523 w 3008793"/>
              <a:gd name="connsiteY9" fmla="*/ 1770561 h 3446961"/>
              <a:gd name="connsiteX10" fmla="*/ 2982323 w 3008793"/>
              <a:gd name="connsiteY10" fmla="*/ 1529261 h 3446961"/>
              <a:gd name="connsiteX11" fmla="*/ 2810873 w 3008793"/>
              <a:gd name="connsiteY11" fmla="*/ 1370511 h 3446961"/>
              <a:gd name="connsiteX12" fmla="*/ 2944223 w 3008793"/>
              <a:gd name="connsiteY12" fmla="*/ 1180011 h 3446961"/>
              <a:gd name="connsiteX13" fmla="*/ 2810873 w 3008793"/>
              <a:gd name="connsiteY13" fmla="*/ 970461 h 3446961"/>
              <a:gd name="connsiteX14" fmla="*/ 2956923 w 3008793"/>
              <a:gd name="connsiteY14" fmla="*/ 773611 h 3446961"/>
              <a:gd name="connsiteX15" fmla="*/ 2785473 w 3008793"/>
              <a:gd name="connsiteY15" fmla="*/ 602161 h 3446961"/>
              <a:gd name="connsiteX16" fmla="*/ 2969623 w 3008793"/>
              <a:gd name="connsiteY16" fmla="*/ 418011 h 3446961"/>
              <a:gd name="connsiteX17" fmla="*/ 0 w 3008793"/>
              <a:gd name="connsiteY17" fmla="*/ 0 h 3446961"/>
              <a:gd name="connsiteX0" fmla="*/ 2969623 w 3007595"/>
              <a:gd name="connsiteY0" fmla="*/ 3446961 h 3446961"/>
              <a:gd name="connsiteX1" fmla="*/ 2728323 w 3007595"/>
              <a:gd name="connsiteY1" fmla="*/ 3275511 h 3446961"/>
              <a:gd name="connsiteX2" fmla="*/ 2995023 w 3007595"/>
              <a:gd name="connsiteY2" fmla="*/ 3078661 h 3446961"/>
              <a:gd name="connsiteX3" fmla="*/ 2760073 w 3007595"/>
              <a:gd name="connsiteY3" fmla="*/ 2888161 h 3446961"/>
              <a:gd name="connsiteX4" fmla="*/ 2975973 w 3007595"/>
              <a:gd name="connsiteY4" fmla="*/ 2665911 h 3446961"/>
              <a:gd name="connsiteX5" fmla="*/ 2766423 w 3007595"/>
              <a:gd name="connsiteY5" fmla="*/ 2507161 h 3446961"/>
              <a:gd name="connsiteX6" fmla="*/ 2969623 w 3007595"/>
              <a:gd name="connsiteY6" fmla="*/ 2323011 h 3446961"/>
              <a:gd name="connsiteX7" fmla="*/ 2760073 w 3007595"/>
              <a:gd name="connsiteY7" fmla="*/ 2132511 h 3446961"/>
              <a:gd name="connsiteX8" fmla="*/ 2950573 w 3007595"/>
              <a:gd name="connsiteY8" fmla="*/ 1929311 h 3446961"/>
              <a:gd name="connsiteX9" fmla="*/ 2804523 w 3007595"/>
              <a:gd name="connsiteY9" fmla="*/ 1770561 h 3446961"/>
              <a:gd name="connsiteX10" fmla="*/ 2982323 w 3007595"/>
              <a:gd name="connsiteY10" fmla="*/ 1529261 h 3446961"/>
              <a:gd name="connsiteX11" fmla="*/ 2810873 w 3007595"/>
              <a:gd name="connsiteY11" fmla="*/ 1370511 h 3446961"/>
              <a:gd name="connsiteX12" fmla="*/ 2944223 w 3007595"/>
              <a:gd name="connsiteY12" fmla="*/ 1180011 h 3446961"/>
              <a:gd name="connsiteX13" fmla="*/ 2810873 w 3007595"/>
              <a:gd name="connsiteY13" fmla="*/ 970461 h 3446961"/>
              <a:gd name="connsiteX14" fmla="*/ 2956923 w 3007595"/>
              <a:gd name="connsiteY14" fmla="*/ 773611 h 3446961"/>
              <a:gd name="connsiteX15" fmla="*/ 2785473 w 3007595"/>
              <a:gd name="connsiteY15" fmla="*/ 602161 h 3446961"/>
              <a:gd name="connsiteX16" fmla="*/ 2969623 w 3007595"/>
              <a:gd name="connsiteY16" fmla="*/ 418011 h 3446961"/>
              <a:gd name="connsiteX17" fmla="*/ 0 w 3007595"/>
              <a:gd name="connsiteY17" fmla="*/ 0 h 3446961"/>
              <a:gd name="connsiteX0" fmla="*/ 3074126 w 3249378"/>
              <a:gd name="connsiteY0" fmla="*/ 3464378 h 3464378"/>
              <a:gd name="connsiteX1" fmla="*/ 2832826 w 3249378"/>
              <a:gd name="connsiteY1" fmla="*/ 3292928 h 3464378"/>
              <a:gd name="connsiteX2" fmla="*/ 3099526 w 3249378"/>
              <a:gd name="connsiteY2" fmla="*/ 3096078 h 3464378"/>
              <a:gd name="connsiteX3" fmla="*/ 2864576 w 3249378"/>
              <a:gd name="connsiteY3" fmla="*/ 2905578 h 3464378"/>
              <a:gd name="connsiteX4" fmla="*/ 3080476 w 3249378"/>
              <a:gd name="connsiteY4" fmla="*/ 2683328 h 3464378"/>
              <a:gd name="connsiteX5" fmla="*/ 2870926 w 3249378"/>
              <a:gd name="connsiteY5" fmla="*/ 2524578 h 3464378"/>
              <a:gd name="connsiteX6" fmla="*/ 3074126 w 3249378"/>
              <a:gd name="connsiteY6" fmla="*/ 2340428 h 3464378"/>
              <a:gd name="connsiteX7" fmla="*/ 2864576 w 3249378"/>
              <a:gd name="connsiteY7" fmla="*/ 2149928 h 3464378"/>
              <a:gd name="connsiteX8" fmla="*/ 3055076 w 3249378"/>
              <a:gd name="connsiteY8" fmla="*/ 1946728 h 3464378"/>
              <a:gd name="connsiteX9" fmla="*/ 2909026 w 3249378"/>
              <a:gd name="connsiteY9" fmla="*/ 1787978 h 3464378"/>
              <a:gd name="connsiteX10" fmla="*/ 3086826 w 3249378"/>
              <a:gd name="connsiteY10" fmla="*/ 1546678 h 3464378"/>
              <a:gd name="connsiteX11" fmla="*/ 2915376 w 3249378"/>
              <a:gd name="connsiteY11" fmla="*/ 1387928 h 3464378"/>
              <a:gd name="connsiteX12" fmla="*/ 3048726 w 3249378"/>
              <a:gd name="connsiteY12" fmla="*/ 1197428 h 3464378"/>
              <a:gd name="connsiteX13" fmla="*/ 2915376 w 3249378"/>
              <a:gd name="connsiteY13" fmla="*/ 987878 h 3464378"/>
              <a:gd name="connsiteX14" fmla="*/ 3061426 w 3249378"/>
              <a:gd name="connsiteY14" fmla="*/ 791028 h 3464378"/>
              <a:gd name="connsiteX15" fmla="*/ 2889976 w 3249378"/>
              <a:gd name="connsiteY15" fmla="*/ 619578 h 3464378"/>
              <a:gd name="connsiteX16" fmla="*/ 3074126 w 3249378"/>
              <a:gd name="connsiteY16" fmla="*/ 435428 h 3464378"/>
              <a:gd name="connsiteX17" fmla="*/ 0 w 3249378"/>
              <a:gd name="connsiteY17" fmla="*/ 0 h 3464378"/>
              <a:gd name="connsiteX0" fmla="*/ 3074126 w 3119793"/>
              <a:gd name="connsiteY0" fmla="*/ 3464378 h 3464378"/>
              <a:gd name="connsiteX1" fmla="*/ 2832826 w 3119793"/>
              <a:gd name="connsiteY1" fmla="*/ 3292928 h 3464378"/>
              <a:gd name="connsiteX2" fmla="*/ 3099526 w 3119793"/>
              <a:gd name="connsiteY2" fmla="*/ 3096078 h 3464378"/>
              <a:gd name="connsiteX3" fmla="*/ 2864576 w 3119793"/>
              <a:gd name="connsiteY3" fmla="*/ 2905578 h 3464378"/>
              <a:gd name="connsiteX4" fmla="*/ 3080476 w 3119793"/>
              <a:gd name="connsiteY4" fmla="*/ 2683328 h 3464378"/>
              <a:gd name="connsiteX5" fmla="*/ 2870926 w 3119793"/>
              <a:gd name="connsiteY5" fmla="*/ 2524578 h 3464378"/>
              <a:gd name="connsiteX6" fmla="*/ 3074126 w 3119793"/>
              <a:gd name="connsiteY6" fmla="*/ 2340428 h 3464378"/>
              <a:gd name="connsiteX7" fmla="*/ 2864576 w 3119793"/>
              <a:gd name="connsiteY7" fmla="*/ 2149928 h 3464378"/>
              <a:gd name="connsiteX8" fmla="*/ 3055076 w 3119793"/>
              <a:gd name="connsiteY8" fmla="*/ 1946728 h 3464378"/>
              <a:gd name="connsiteX9" fmla="*/ 2909026 w 3119793"/>
              <a:gd name="connsiteY9" fmla="*/ 1787978 h 3464378"/>
              <a:gd name="connsiteX10" fmla="*/ 3086826 w 3119793"/>
              <a:gd name="connsiteY10" fmla="*/ 1546678 h 3464378"/>
              <a:gd name="connsiteX11" fmla="*/ 2915376 w 3119793"/>
              <a:gd name="connsiteY11" fmla="*/ 1387928 h 3464378"/>
              <a:gd name="connsiteX12" fmla="*/ 3048726 w 3119793"/>
              <a:gd name="connsiteY12" fmla="*/ 1197428 h 3464378"/>
              <a:gd name="connsiteX13" fmla="*/ 2915376 w 3119793"/>
              <a:gd name="connsiteY13" fmla="*/ 987878 h 3464378"/>
              <a:gd name="connsiteX14" fmla="*/ 3061426 w 3119793"/>
              <a:gd name="connsiteY14" fmla="*/ 791028 h 3464378"/>
              <a:gd name="connsiteX15" fmla="*/ 2889976 w 3119793"/>
              <a:gd name="connsiteY15" fmla="*/ 619578 h 3464378"/>
              <a:gd name="connsiteX16" fmla="*/ 3074126 w 3119793"/>
              <a:gd name="connsiteY16" fmla="*/ 435428 h 3464378"/>
              <a:gd name="connsiteX17" fmla="*/ 0 w 3119793"/>
              <a:gd name="connsiteY17" fmla="*/ 0 h 3464378"/>
              <a:gd name="connsiteX0" fmla="*/ 3074126 w 3119517"/>
              <a:gd name="connsiteY0" fmla="*/ 3464378 h 3464378"/>
              <a:gd name="connsiteX1" fmla="*/ 2832826 w 3119517"/>
              <a:gd name="connsiteY1" fmla="*/ 3292928 h 3464378"/>
              <a:gd name="connsiteX2" fmla="*/ 3099526 w 3119517"/>
              <a:gd name="connsiteY2" fmla="*/ 3096078 h 3464378"/>
              <a:gd name="connsiteX3" fmla="*/ 2864576 w 3119517"/>
              <a:gd name="connsiteY3" fmla="*/ 2905578 h 3464378"/>
              <a:gd name="connsiteX4" fmla="*/ 3080476 w 3119517"/>
              <a:gd name="connsiteY4" fmla="*/ 2683328 h 3464378"/>
              <a:gd name="connsiteX5" fmla="*/ 2870926 w 3119517"/>
              <a:gd name="connsiteY5" fmla="*/ 2524578 h 3464378"/>
              <a:gd name="connsiteX6" fmla="*/ 3074126 w 3119517"/>
              <a:gd name="connsiteY6" fmla="*/ 2340428 h 3464378"/>
              <a:gd name="connsiteX7" fmla="*/ 2864576 w 3119517"/>
              <a:gd name="connsiteY7" fmla="*/ 2149928 h 3464378"/>
              <a:gd name="connsiteX8" fmla="*/ 3055076 w 3119517"/>
              <a:gd name="connsiteY8" fmla="*/ 1946728 h 3464378"/>
              <a:gd name="connsiteX9" fmla="*/ 2909026 w 3119517"/>
              <a:gd name="connsiteY9" fmla="*/ 1787978 h 3464378"/>
              <a:gd name="connsiteX10" fmla="*/ 3086826 w 3119517"/>
              <a:gd name="connsiteY10" fmla="*/ 1546678 h 3464378"/>
              <a:gd name="connsiteX11" fmla="*/ 2915376 w 3119517"/>
              <a:gd name="connsiteY11" fmla="*/ 1387928 h 3464378"/>
              <a:gd name="connsiteX12" fmla="*/ 3048726 w 3119517"/>
              <a:gd name="connsiteY12" fmla="*/ 1197428 h 3464378"/>
              <a:gd name="connsiteX13" fmla="*/ 2915376 w 3119517"/>
              <a:gd name="connsiteY13" fmla="*/ 987878 h 3464378"/>
              <a:gd name="connsiteX14" fmla="*/ 3061426 w 3119517"/>
              <a:gd name="connsiteY14" fmla="*/ 791028 h 3464378"/>
              <a:gd name="connsiteX15" fmla="*/ 2889976 w 3119517"/>
              <a:gd name="connsiteY15" fmla="*/ 619578 h 3464378"/>
              <a:gd name="connsiteX16" fmla="*/ 3074126 w 3119517"/>
              <a:gd name="connsiteY16" fmla="*/ 435428 h 3464378"/>
              <a:gd name="connsiteX17" fmla="*/ 0 w 3119517"/>
              <a:gd name="connsiteY17" fmla="*/ 0 h 3464378"/>
              <a:gd name="connsiteX0" fmla="*/ 2568800 w 2708043"/>
              <a:gd name="connsiteY0" fmla="*/ 3271873 h 3271873"/>
              <a:gd name="connsiteX1" fmla="*/ 2327500 w 2708043"/>
              <a:gd name="connsiteY1" fmla="*/ 3100423 h 3271873"/>
              <a:gd name="connsiteX2" fmla="*/ 2594200 w 2708043"/>
              <a:gd name="connsiteY2" fmla="*/ 2903573 h 3271873"/>
              <a:gd name="connsiteX3" fmla="*/ 2359250 w 2708043"/>
              <a:gd name="connsiteY3" fmla="*/ 2713073 h 3271873"/>
              <a:gd name="connsiteX4" fmla="*/ 2575150 w 2708043"/>
              <a:gd name="connsiteY4" fmla="*/ 2490823 h 3271873"/>
              <a:gd name="connsiteX5" fmla="*/ 2365600 w 2708043"/>
              <a:gd name="connsiteY5" fmla="*/ 2332073 h 3271873"/>
              <a:gd name="connsiteX6" fmla="*/ 2568800 w 2708043"/>
              <a:gd name="connsiteY6" fmla="*/ 2147923 h 3271873"/>
              <a:gd name="connsiteX7" fmla="*/ 2359250 w 2708043"/>
              <a:gd name="connsiteY7" fmla="*/ 1957423 h 3271873"/>
              <a:gd name="connsiteX8" fmla="*/ 2549750 w 2708043"/>
              <a:gd name="connsiteY8" fmla="*/ 1754223 h 3271873"/>
              <a:gd name="connsiteX9" fmla="*/ 2403700 w 2708043"/>
              <a:gd name="connsiteY9" fmla="*/ 1595473 h 3271873"/>
              <a:gd name="connsiteX10" fmla="*/ 2581500 w 2708043"/>
              <a:gd name="connsiteY10" fmla="*/ 1354173 h 3271873"/>
              <a:gd name="connsiteX11" fmla="*/ 2410050 w 2708043"/>
              <a:gd name="connsiteY11" fmla="*/ 1195423 h 3271873"/>
              <a:gd name="connsiteX12" fmla="*/ 2543400 w 2708043"/>
              <a:gd name="connsiteY12" fmla="*/ 1004923 h 3271873"/>
              <a:gd name="connsiteX13" fmla="*/ 2410050 w 2708043"/>
              <a:gd name="connsiteY13" fmla="*/ 795373 h 3271873"/>
              <a:gd name="connsiteX14" fmla="*/ 2556100 w 2708043"/>
              <a:gd name="connsiteY14" fmla="*/ 598523 h 3271873"/>
              <a:gd name="connsiteX15" fmla="*/ 2384650 w 2708043"/>
              <a:gd name="connsiteY15" fmla="*/ 427073 h 3271873"/>
              <a:gd name="connsiteX16" fmla="*/ 2568800 w 2708043"/>
              <a:gd name="connsiteY16" fmla="*/ 242923 h 3271873"/>
              <a:gd name="connsiteX17" fmla="*/ 0 w 2708043"/>
              <a:gd name="connsiteY17" fmla="*/ 0 h 3271873"/>
              <a:gd name="connsiteX0" fmla="*/ 2568800 w 2718435"/>
              <a:gd name="connsiteY0" fmla="*/ 3307267 h 3307267"/>
              <a:gd name="connsiteX1" fmla="*/ 2327500 w 2718435"/>
              <a:gd name="connsiteY1" fmla="*/ 3135817 h 3307267"/>
              <a:gd name="connsiteX2" fmla="*/ 2594200 w 2718435"/>
              <a:gd name="connsiteY2" fmla="*/ 2938967 h 3307267"/>
              <a:gd name="connsiteX3" fmla="*/ 2359250 w 2718435"/>
              <a:gd name="connsiteY3" fmla="*/ 2748467 h 3307267"/>
              <a:gd name="connsiteX4" fmla="*/ 2575150 w 2718435"/>
              <a:gd name="connsiteY4" fmla="*/ 2526217 h 3307267"/>
              <a:gd name="connsiteX5" fmla="*/ 2365600 w 2718435"/>
              <a:gd name="connsiteY5" fmla="*/ 2367467 h 3307267"/>
              <a:gd name="connsiteX6" fmla="*/ 2568800 w 2718435"/>
              <a:gd name="connsiteY6" fmla="*/ 2183317 h 3307267"/>
              <a:gd name="connsiteX7" fmla="*/ 2359250 w 2718435"/>
              <a:gd name="connsiteY7" fmla="*/ 1992817 h 3307267"/>
              <a:gd name="connsiteX8" fmla="*/ 2549750 w 2718435"/>
              <a:gd name="connsiteY8" fmla="*/ 1789617 h 3307267"/>
              <a:gd name="connsiteX9" fmla="*/ 2403700 w 2718435"/>
              <a:gd name="connsiteY9" fmla="*/ 1630867 h 3307267"/>
              <a:gd name="connsiteX10" fmla="*/ 2581500 w 2718435"/>
              <a:gd name="connsiteY10" fmla="*/ 1389567 h 3307267"/>
              <a:gd name="connsiteX11" fmla="*/ 2410050 w 2718435"/>
              <a:gd name="connsiteY11" fmla="*/ 1230817 h 3307267"/>
              <a:gd name="connsiteX12" fmla="*/ 2543400 w 2718435"/>
              <a:gd name="connsiteY12" fmla="*/ 1040317 h 3307267"/>
              <a:gd name="connsiteX13" fmla="*/ 2410050 w 2718435"/>
              <a:gd name="connsiteY13" fmla="*/ 830767 h 3307267"/>
              <a:gd name="connsiteX14" fmla="*/ 2556100 w 2718435"/>
              <a:gd name="connsiteY14" fmla="*/ 633917 h 3307267"/>
              <a:gd name="connsiteX15" fmla="*/ 2384650 w 2718435"/>
              <a:gd name="connsiteY15" fmla="*/ 462467 h 3307267"/>
              <a:gd name="connsiteX16" fmla="*/ 2580832 w 2718435"/>
              <a:gd name="connsiteY16" fmla="*/ 13622 h 3307267"/>
              <a:gd name="connsiteX17" fmla="*/ 0 w 2718435"/>
              <a:gd name="connsiteY17" fmla="*/ 35394 h 3307267"/>
              <a:gd name="connsiteX0" fmla="*/ 2568800 w 2718435"/>
              <a:gd name="connsiteY0" fmla="*/ 3320351 h 3320351"/>
              <a:gd name="connsiteX1" fmla="*/ 2327500 w 2718435"/>
              <a:gd name="connsiteY1" fmla="*/ 3148901 h 3320351"/>
              <a:gd name="connsiteX2" fmla="*/ 2594200 w 2718435"/>
              <a:gd name="connsiteY2" fmla="*/ 2952051 h 3320351"/>
              <a:gd name="connsiteX3" fmla="*/ 2359250 w 2718435"/>
              <a:gd name="connsiteY3" fmla="*/ 2761551 h 3320351"/>
              <a:gd name="connsiteX4" fmla="*/ 2575150 w 2718435"/>
              <a:gd name="connsiteY4" fmla="*/ 2539301 h 3320351"/>
              <a:gd name="connsiteX5" fmla="*/ 2365600 w 2718435"/>
              <a:gd name="connsiteY5" fmla="*/ 2380551 h 3320351"/>
              <a:gd name="connsiteX6" fmla="*/ 2568800 w 2718435"/>
              <a:gd name="connsiteY6" fmla="*/ 2196401 h 3320351"/>
              <a:gd name="connsiteX7" fmla="*/ 2359250 w 2718435"/>
              <a:gd name="connsiteY7" fmla="*/ 2005901 h 3320351"/>
              <a:gd name="connsiteX8" fmla="*/ 2549750 w 2718435"/>
              <a:gd name="connsiteY8" fmla="*/ 1802701 h 3320351"/>
              <a:gd name="connsiteX9" fmla="*/ 2403700 w 2718435"/>
              <a:gd name="connsiteY9" fmla="*/ 1643951 h 3320351"/>
              <a:gd name="connsiteX10" fmla="*/ 2581500 w 2718435"/>
              <a:gd name="connsiteY10" fmla="*/ 1402651 h 3320351"/>
              <a:gd name="connsiteX11" fmla="*/ 2410050 w 2718435"/>
              <a:gd name="connsiteY11" fmla="*/ 1243901 h 3320351"/>
              <a:gd name="connsiteX12" fmla="*/ 2543400 w 2718435"/>
              <a:gd name="connsiteY12" fmla="*/ 1053401 h 3320351"/>
              <a:gd name="connsiteX13" fmla="*/ 2410050 w 2718435"/>
              <a:gd name="connsiteY13" fmla="*/ 843851 h 3320351"/>
              <a:gd name="connsiteX14" fmla="*/ 2556100 w 2718435"/>
              <a:gd name="connsiteY14" fmla="*/ 647001 h 3320351"/>
              <a:gd name="connsiteX15" fmla="*/ 2384650 w 2718435"/>
              <a:gd name="connsiteY15" fmla="*/ 475551 h 3320351"/>
              <a:gd name="connsiteX16" fmla="*/ 2580832 w 2718435"/>
              <a:gd name="connsiteY16" fmla="*/ 26706 h 3320351"/>
              <a:gd name="connsiteX17" fmla="*/ 0 w 2718435"/>
              <a:gd name="connsiteY17" fmla="*/ 48478 h 332035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594287"/>
              <a:gd name="connsiteY0" fmla="*/ 3301681 h 3301681"/>
              <a:gd name="connsiteX1" fmla="*/ 2327500 w 2594287"/>
              <a:gd name="connsiteY1" fmla="*/ 3130231 h 3301681"/>
              <a:gd name="connsiteX2" fmla="*/ 2594200 w 2594287"/>
              <a:gd name="connsiteY2" fmla="*/ 2933381 h 3301681"/>
              <a:gd name="connsiteX3" fmla="*/ 2359250 w 2594287"/>
              <a:gd name="connsiteY3" fmla="*/ 2742881 h 3301681"/>
              <a:gd name="connsiteX4" fmla="*/ 2575150 w 2594287"/>
              <a:gd name="connsiteY4" fmla="*/ 2520631 h 3301681"/>
              <a:gd name="connsiteX5" fmla="*/ 2365600 w 2594287"/>
              <a:gd name="connsiteY5" fmla="*/ 2361881 h 3301681"/>
              <a:gd name="connsiteX6" fmla="*/ 2568800 w 2594287"/>
              <a:gd name="connsiteY6" fmla="*/ 2177731 h 3301681"/>
              <a:gd name="connsiteX7" fmla="*/ 2359250 w 2594287"/>
              <a:gd name="connsiteY7" fmla="*/ 1987231 h 3301681"/>
              <a:gd name="connsiteX8" fmla="*/ 2549750 w 2594287"/>
              <a:gd name="connsiteY8" fmla="*/ 1784031 h 3301681"/>
              <a:gd name="connsiteX9" fmla="*/ 2403700 w 2594287"/>
              <a:gd name="connsiteY9" fmla="*/ 1625281 h 3301681"/>
              <a:gd name="connsiteX10" fmla="*/ 2581500 w 2594287"/>
              <a:gd name="connsiteY10" fmla="*/ 1383981 h 3301681"/>
              <a:gd name="connsiteX11" fmla="*/ 2410050 w 2594287"/>
              <a:gd name="connsiteY11" fmla="*/ 1225231 h 3301681"/>
              <a:gd name="connsiteX12" fmla="*/ 2543400 w 2594287"/>
              <a:gd name="connsiteY12" fmla="*/ 1034731 h 3301681"/>
              <a:gd name="connsiteX13" fmla="*/ 2410050 w 2594287"/>
              <a:gd name="connsiteY13" fmla="*/ 825181 h 3301681"/>
              <a:gd name="connsiteX14" fmla="*/ 2556100 w 2594287"/>
              <a:gd name="connsiteY14" fmla="*/ 628331 h 3301681"/>
              <a:gd name="connsiteX15" fmla="*/ 2384650 w 2594287"/>
              <a:gd name="connsiteY15" fmla="*/ 456881 h 3301681"/>
              <a:gd name="connsiteX16" fmla="*/ 2580832 w 2594287"/>
              <a:gd name="connsiteY16" fmla="*/ 8036 h 3301681"/>
              <a:gd name="connsiteX17" fmla="*/ 0 w 2594287"/>
              <a:gd name="connsiteY17" fmla="*/ 29808 h 3301681"/>
              <a:gd name="connsiteX0" fmla="*/ 2568800 w 2594287"/>
              <a:gd name="connsiteY0" fmla="*/ 3278285 h 3278285"/>
              <a:gd name="connsiteX1" fmla="*/ 2327500 w 2594287"/>
              <a:gd name="connsiteY1" fmla="*/ 3106835 h 3278285"/>
              <a:gd name="connsiteX2" fmla="*/ 2594200 w 2594287"/>
              <a:gd name="connsiteY2" fmla="*/ 2909985 h 3278285"/>
              <a:gd name="connsiteX3" fmla="*/ 2359250 w 2594287"/>
              <a:gd name="connsiteY3" fmla="*/ 2719485 h 3278285"/>
              <a:gd name="connsiteX4" fmla="*/ 2575150 w 2594287"/>
              <a:gd name="connsiteY4" fmla="*/ 2497235 h 3278285"/>
              <a:gd name="connsiteX5" fmla="*/ 2365600 w 2594287"/>
              <a:gd name="connsiteY5" fmla="*/ 2338485 h 3278285"/>
              <a:gd name="connsiteX6" fmla="*/ 2568800 w 2594287"/>
              <a:gd name="connsiteY6" fmla="*/ 2154335 h 3278285"/>
              <a:gd name="connsiteX7" fmla="*/ 2359250 w 2594287"/>
              <a:gd name="connsiteY7" fmla="*/ 1963835 h 3278285"/>
              <a:gd name="connsiteX8" fmla="*/ 2549750 w 2594287"/>
              <a:gd name="connsiteY8" fmla="*/ 1760635 h 3278285"/>
              <a:gd name="connsiteX9" fmla="*/ 2403700 w 2594287"/>
              <a:gd name="connsiteY9" fmla="*/ 1601885 h 3278285"/>
              <a:gd name="connsiteX10" fmla="*/ 2581500 w 2594287"/>
              <a:gd name="connsiteY10" fmla="*/ 1360585 h 3278285"/>
              <a:gd name="connsiteX11" fmla="*/ 2410050 w 2594287"/>
              <a:gd name="connsiteY11" fmla="*/ 1201835 h 3278285"/>
              <a:gd name="connsiteX12" fmla="*/ 2543400 w 2594287"/>
              <a:gd name="connsiteY12" fmla="*/ 1011335 h 3278285"/>
              <a:gd name="connsiteX13" fmla="*/ 2410050 w 2594287"/>
              <a:gd name="connsiteY13" fmla="*/ 801785 h 3278285"/>
              <a:gd name="connsiteX14" fmla="*/ 2556100 w 2594287"/>
              <a:gd name="connsiteY14" fmla="*/ 604935 h 3278285"/>
              <a:gd name="connsiteX15" fmla="*/ 2384650 w 2594287"/>
              <a:gd name="connsiteY15" fmla="*/ 433485 h 3278285"/>
              <a:gd name="connsiteX16" fmla="*/ 2558709 w 2594287"/>
              <a:gd name="connsiteY16" fmla="*/ 14137 h 3278285"/>
              <a:gd name="connsiteX17" fmla="*/ 0 w 2594287"/>
              <a:gd name="connsiteY17" fmla="*/ 6412 h 3278285"/>
              <a:gd name="connsiteX0" fmla="*/ 2568800 w 2594287"/>
              <a:gd name="connsiteY0" fmla="*/ 3287952 h 3287952"/>
              <a:gd name="connsiteX1" fmla="*/ 2327500 w 2594287"/>
              <a:gd name="connsiteY1" fmla="*/ 3116502 h 3287952"/>
              <a:gd name="connsiteX2" fmla="*/ 2594200 w 2594287"/>
              <a:gd name="connsiteY2" fmla="*/ 2919652 h 3287952"/>
              <a:gd name="connsiteX3" fmla="*/ 2359250 w 2594287"/>
              <a:gd name="connsiteY3" fmla="*/ 2729152 h 3287952"/>
              <a:gd name="connsiteX4" fmla="*/ 2575150 w 2594287"/>
              <a:gd name="connsiteY4" fmla="*/ 2506902 h 3287952"/>
              <a:gd name="connsiteX5" fmla="*/ 2365600 w 2594287"/>
              <a:gd name="connsiteY5" fmla="*/ 2348152 h 3287952"/>
              <a:gd name="connsiteX6" fmla="*/ 2568800 w 2594287"/>
              <a:gd name="connsiteY6" fmla="*/ 2164002 h 3287952"/>
              <a:gd name="connsiteX7" fmla="*/ 2359250 w 2594287"/>
              <a:gd name="connsiteY7" fmla="*/ 1973502 h 3287952"/>
              <a:gd name="connsiteX8" fmla="*/ 2549750 w 2594287"/>
              <a:gd name="connsiteY8" fmla="*/ 1770302 h 3287952"/>
              <a:gd name="connsiteX9" fmla="*/ 2403700 w 2594287"/>
              <a:gd name="connsiteY9" fmla="*/ 1611552 h 3287952"/>
              <a:gd name="connsiteX10" fmla="*/ 2581500 w 2594287"/>
              <a:gd name="connsiteY10" fmla="*/ 1370252 h 3287952"/>
              <a:gd name="connsiteX11" fmla="*/ 2410050 w 2594287"/>
              <a:gd name="connsiteY11" fmla="*/ 1211502 h 3287952"/>
              <a:gd name="connsiteX12" fmla="*/ 2543400 w 2594287"/>
              <a:gd name="connsiteY12" fmla="*/ 1021002 h 3287952"/>
              <a:gd name="connsiteX13" fmla="*/ 2410050 w 2594287"/>
              <a:gd name="connsiteY13" fmla="*/ 811452 h 3287952"/>
              <a:gd name="connsiteX14" fmla="*/ 2556100 w 2594287"/>
              <a:gd name="connsiteY14" fmla="*/ 614602 h 3287952"/>
              <a:gd name="connsiteX15" fmla="*/ 2384650 w 2594287"/>
              <a:gd name="connsiteY15" fmla="*/ 443152 h 3287952"/>
              <a:gd name="connsiteX16" fmla="*/ 2558709 w 2594287"/>
              <a:gd name="connsiteY16" fmla="*/ 23804 h 3287952"/>
              <a:gd name="connsiteX17" fmla="*/ 0 w 2594287"/>
              <a:gd name="connsiteY17" fmla="*/ 16079 h 3287952"/>
              <a:gd name="connsiteX0" fmla="*/ 2568800 w 2598166"/>
              <a:gd name="connsiteY0" fmla="*/ 3271873 h 3271873"/>
              <a:gd name="connsiteX1" fmla="*/ 2327500 w 2598166"/>
              <a:gd name="connsiteY1" fmla="*/ 3100423 h 3271873"/>
              <a:gd name="connsiteX2" fmla="*/ 2594200 w 2598166"/>
              <a:gd name="connsiteY2" fmla="*/ 2903573 h 3271873"/>
              <a:gd name="connsiteX3" fmla="*/ 2359250 w 2598166"/>
              <a:gd name="connsiteY3" fmla="*/ 2713073 h 3271873"/>
              <a:gd name="connsiteX4" fmla="*/ 2575150 w 2598166"/>
              <a:gd name="connsiteY4" fmla="*/ 2490823 h 3271873"/>
              <a:gd name="connsiteX5" fmla="*/ 2365600 w 2598166"/>
              <a:gd name="connsiteY5" fmla="*/ 2332073 h 3271873"/>
              <a:gd name="connsiteX6" fmla="*/ 2568800 w 2598166"/>
              <a:gd name="connsiteY6" fmla="*/ 2147923 h 3271873"/>
              <a:gd name="connsiteX7" fmla="*/ 2359250 w 2598166"/>
              <a:gd name="connsiteY7" fmla="*/ 1957423 h 3271873"/>
              <a:gd name="connsiteX8" fmla="*/ 2549750 w 2598166"/>
              <a:gd name="connsiteY8" fmla="*/ 1754223 h 3271873"/>
              <a:gd name="connsiteX9" fmla="*/ 2403700 w 2598166"/>
              <a:gd name="connsiteY9" fmla="*/ 1595473 h 3271873"/>
              <a:gd name="connsiteX10" fmla="*/ 2581500 w 2598166"/>
              <a:gd name="connsiteY10" fmla="*/ 1354173 h 3271873"/>
              <a:gd name="connsiteX11" fmla="*/ 2410050 w 2598166"/>
              <a:gd name="connsiteY11" fmla="*/ 1195423 h 3271873"/>
              <a:gd name="connsiteX12" fmla="*/ 2543400 w 2598166"/>
              <a:gd name="connsiteY12" fmla="*/ 1004923 h 3271873"/>
              <a:gd name="connsiteX13" fmla="*/ 2410050 w 2598166"/>
              <a:gd name="connsiteY13" fmla="*/ 795373 h 3271873"/>
              <a:gd name="connsiteX14" fmla="*/ 2556100 w 2598166"/>
              <a:gd name="connsiteY14" fmla="*/ 598523 h 3271873"/>
              <a:gd name="connsiteX15" fmla="*/ 2384650 w 2598166"/>
              <a:gd name="connsiteY15" fmla="*/ 427073 h 3271873"/>
              <a:gd name="connsiteX16" fmla="*/ 2588206 w 2598166"/>
              <a:gd name="connsiteY16" fmla="*/ 125712 h 3271873"/>
              <a:gd name="connsiteX17" fmla="*/ 0 w 2598166"/>
              <a:gd name="connsiteY17" fmla="*/ 0 h 3271873"/>
              <a:gd name="connsiteX0" fmla="*/ 2568800 w 2598166"/>
              <a:gd name="connsiteY0" fmla="*/ 3299063 h 3299063"/>
              <a:gd name="connsiteX1" fmla="*/ 2327500 w 2598166"/>
              <a:gd name="connsiteY1" fmla="*/ 3127613 h 3299063"/>
              <a:gd name="connsiteX2" fmla="*/ 2594200 w 2598166"/>
              <a:gd name="connsiteY2" fmla="*/ 2930763 h 3299063"/>
              <a:gd name="connsiteX3" fmla="*/ 2359250 w 2598166"/>
              <a:gd name="connsiteY3" fmla="*/ 2740263 h 3299063"/>
              <a:gd name="connsiteX4" fmla="*/ 2575150 w 2598166"/>
              <a:gd name="connsiteY4" fmla="*/ 2518013 h 3299063"/>
              <a:gd name="connsiteX5" fmla="*/ 2365600 w 2598166"/>
              <a:gd name="connsiteY5" fmla="*/ 2359263 h 3299063"/>
              <a:gd name="connsiteX6" fmla="*/ 2568800 w 2598166"/>
              <a:gd name="connsiteY6" fmla="*/ 2175113 h 3299063"/>
              <a:gd name="connsiteX7" fmla="*/ 2359250 w 2598166"/>
              <a:gd name="connsiteY7" fmla="*/ 1984613 h 3299063"/>
              <a:gd name="connsiteX8" fmla="*/ 2549750 w 2598166"/>
              <a:gd name="connsiteY8" fmla="*/ 1781413 h 3299063"/>
              <a:gd name="connsiteX9" fmla="*/ 2403700 w 2598166"/>
              <a:gd name="connsiteY9" fmla="*/ 1622663 h 3299063"/>
              <a:gd name="connsiteX10" fmla="*/ 2581500 w 2598166"/>
              <a:gd name="connsiteY10" fmla="*/ 1381363 h 3299063"/>
              <a:gd name="connsiteX11" fmla="*/ 2410050 w 2598166"/>
              <a:gd name="connsiteY11" fmla="*/ 1222613 h 3299063"/>
              <a:gd name="connsiteX12" fmla="*/ 2543400 w 2598166"/>
              <a:gd name="connsiteY12" fmla="*/ 1032113 h 3299063"/>
              <a:gd name="connsiteX13" fmla="*/ 2410050 w 2598166"/>
              <a:gd name="connsiteY13" fmla="*/ 822563 h 3299063"/>
              <a:gd name="connsiteX14" fmla="*/ 2556100 w 2598166"/>
              <a:gd name="connsiteY14" fmla="*/ 625713 h 3299063"/>
              <a:gd name="connsiteX15" fmla="*/ 2384650 w 2598166"/>
              <a:gd name="connsiteY15" fmla="*/ 454263 h 3299063"/>
              <a:gd name="connsiteX16" fmla="*/ 2588206 w 2598166"/>
              <a:gd name="connsiteY16" fmla="*/ 152902 h 3299063"/>
              <a:gd name="connsiteX17" fmla="*/ 0 w 2598166"/>
              <a:gd name="connsiteY17" fmla="*/ 27190 h 3299063"/>
              <a:gd name="connsiteX0" fmla="*/ 2568800 w 2612527"/>
              <a:gd name="connsiteY0" fmla="*/ 3337218 h 3337218"/>
              <a:gd name="connsiteX1" fmla="*/ 2327500 w 2612527"/>
              <a:gd name="connsiteY1" fmla="*/ 3165768 h 3337218"/>
              <a:gd name="connsiteX2" fmla="*/ 2594200 w 2612527"/>
              <a:gd name="connsiteY2" fmla="*/ 2968918 h 3337218"/>
              <a:gd name="connsiteX3" fmla="*/ 2359250 w 2612527"/>
              <a:gd name="connsiteY3" fmla="*/ 2778418 h 3337218"/>
              <a:gd name="connsiteX4" fmla="*/ 2575150 w 2612527"/>
              <a:gd name="connsiteY4" fmla="*/ 2556168 h 3337218"/>
              <a:gd name="connsiteX5" fmla="*/ 2365600 w 2612527"/>
              <a:gd name="connsiteY5" fmla="*/ 2397418 h 3337218"/>
              <a:gd name="connsiteX6" fmla="*/ 2568800 w 2612527"/>
              <a:gd name="connsiteY6" fmla="*/ 2213268 h 3337218"/>
              <a:gd name="connsiteX7" fmla="*/ 2359250 w 2612527"/>
              <a:gd name="connsiteY7" fmla="*/ 2022768 h 3337218"/>
              <a:gd name="connsiteX8" fmla="*/ 2549750 w 2612527"/>
              <a:gd name="connsiteY8" fmla="*/ 1819568 h 3337218"/>
              <a:gd name="connsiteX9" fmla="*/ 2403700 w 2612527"/>
              <a:gd name="connsiteY9" fmla="*/ 1660818 h 3337218"/>
              <a:gd name="connsiteX10" fmla="*/ 2581500 w 2612527"/>
              <a:gd name="connsiteY10" fmla="*/ 1419518 h 3337218"/>
              <a:gd name="connsiteX11" fmla="*/ 2410050 w 2612527"/>
              <a:gd name="connsiteY11" fmla="*/ 1260768 h 3337218"/>
              <a:gd name="connsiteX12" fmla="*/ 2543400 w 2612527"/>
              <a:gd name="connsiteY12" fmla="*/ 1070268 h 3337218"/>
              <a:gd name="connsiteX13" fmla="*/ 2410050 w 2612527"/>
              <a:gd name="connsiteY13" fmla="*/ 860718 h 3337218"/>
              <a:gd name="connsiteX14" fmla="*/ 2556100 w 2612527"/>
              <a:gd name="connsiteY14" fmla="*/ 663868 h 3337218"/>
              <a:gd name="connsiteX15" fmla="*/ 2384650 w 2612527"/>
              <a:gd name="connsiteY15" fmla="*/ 492418 h 3337218"/>
              <a:gd name="connsiteX16" fmla="*/ 2602955 w 2612527"/>
              <a:gd name="connsiteY16" fmla="*/ 124689 h 3337218"/>
              <a:gd name="connsiteX17" fmla="*/ 0 w 2612527"/>
              <a:gd name="connsiteY17" fmla="*/ 65345 h 3337218"/>
              <a:gd name="connsiteX0" fmla="*/ 2568800 w 2612527"/>
              <a:gd name="connsiteY0" fmla="*/ 3311971 h 3311971"/>
              <a:gd name="connsiteX1" fmla="*/ 2327500 w 2612527"/>
              <a:gd name="connsiteY1" fmla="*/ 3140521 h 3311971"/>
              <a:gd name="connsiteX2" fmla="*/ 2594200 w 2612527"/>
              <a:gd name="connsiteY2" fmla="*/ 2943671 h 3311971"/>
              <a:gd name="connsiteX3" fmla="*/ 2359250 w 2612527"/>
              <a:gd name="connsiteY3" fmla="*/ 2753171 h 3311971"/>
              <a:gd name="connsiteX4" fmla="*/ 2575150 w 2612527"/>
              <a:gd name="connsiteY4" fmla="*/ 2530921 h 3311971"/>
              <a:gd name="connsiteX5" fmla="*/ 2365600 w 2612527"/>
              <a:gd name="connsiteY5" fmla="*/ 2372171 h 3311971"/>
              <a:gd name="connsiteX6" fmla="*/ 2568800 w 2612527"/>
              <a:gd name="connsiteY6" fmla="*/ 2188021 h 3311971"/>
              <a:gd name="connsiteX7" fmla="*/ 2359250 w 2612527"/>
              <a:gd name="connsiteY7" fmla="*/ 1997521 h 3311971"/>
              <a:gd name="connsiteX8" fmla="*/ 2549750 w 2612527"/>
              <a:gd name="connsiteY8" fmla="*/ 1794321 h 3311971"/>
              <a:gd name="connsiteX9" fmla="*/ 2403700 w 2612527"/>
              <a:gd name="connsiteY9" fmla="*/ 1635571 h 3311971"/>
              <a:gd name="connsiteX10" fmla="*/ 2581500 w 2612527"/>
              <a:gd name="connsiteY10" fmla="*/ 1394271 h 3311971"/>
              <a:gd name="connsiteX11" fmla="*/ 2410050 w 2612527"/>
              <a:gd name="connsiteY11" fmla="*/ 1235521 h 3311971"/>
              <a:gd name="connsiteX12" fmla="*/ 2543400 w 2612527"/>
              <a:gd name="connsiteY12" fmla="*/ 1045021 h 3311971"/>
              <a:gd name="connsiteX13" fmla="*/ 2410050 w 2612527"/>
              <a:gd name="connsiteY13" fmla="*/ 835471 h 3311971"/>
              <a:gd name="connsiteX14" fmla="*/ 2556100 w 2612527"/>
              <a:gd name="connsiteY14" fmla="*/ 638621 h 3311971"/>
              <a:gd name="connsiteX15" fmla="*/ 2384650 w 2612527"/>
              <a:gd name="connsiteY15" fmla="*/ 467171 h 3311971"/>
              <a:gd name="connsiteX16" fmla="*/ 2602955 w 2612527"/>
              <a:gd name="connsiteY16" fmla="*/ 99442 h 3311971"/>
              <a:gd name="connsiteX17" fmla="*/ 0 w 2612527"/>
              <a:gd name="connsiteY17" fmla="*/ 40098 h 3311971"/>
              <a:gd name="connsiteX0" fmla="*/ 2568800 w 2612527"/>
              <a:gd name="connsiteY0" fmla="*/ 3287982 h 3287982"/>
              <a:gd name="connsiteX1" fmla="*/ 2327500 w 2612527"/>
              <a:gd name="connsiteY1" fmla="*/ 3116532 h 3287982"/>
              <a:gd name="connsiteX2" fmla="*/ 2594200 w 2612527"/>
              <a:gd name="connsiteY2" fmla="*/ 2919682 h 3287982"/>
              <a:gd name="connsiteX3" fmla="*/ 2359250 w 2612527"/>
              <a:gd name="connsiteY3" fmla="*/ 2729182 h 3287982"/>
              <a:gd name="connsiteX4" fmla="*/ 2575150 w 2612527"/>
              <a:gd name="connsiteY4" fmla="*/ 2506932 h 3287982"/>
              <a:gd name="connsiteX5" fmla="*/ 2365600 w 2612527"/>
              <a:gd name="connsiteY5" fmla="*/ 2348182 h 3287982"/>
              <a:gd name="connsiteX6" fmla="*/ 2568800 w 2612527"/>
              <a:gd name="connsiteY6" fmla="*/ 2164032 h 3287982"/>
              <a:gd name="connsiteX7" fmla="*/ 2359250 w 2612527"/>
              <a:gd name="connsiteY7" fmla="*/ 1973532 h 3287982"/>
              <a:gd name="connsiteX8" fmla="*/ 2549750 w 2612527"/>
              <a:gd name="connsiteY8" fmla="*/ 1770332 h 3287982"/>
              <a:gd name="connsiteX9" fmla="*/ 2403700 w 2612527"/>
              <a:gd name="connsiteY9" fmla="*/ 1611582 h 3287982"/>
              <a:gd name="connsiteX10" fmla="*/ 2581500 w 2612527"/>
              <a:gd name="connsiteY10" fmla="*/ 1370282 h 3287982"/>
              <a:gd name="connsiteX11" fmla="*/ 2410050 w 2612527"/>
              <a:gd name="connsiteY11" fmla="*/ 1211532 h 3287982"/>
              <a:gd name="connsiteX12" fmla="*/ 2543400 w 2612527"/>
              <a:gd name="connsiteY12" fmla="*/ 1021032 h 3287982"/>
              <a:gd name="connsiteX13" fmla="*/ 2410050 w 2612527"/>
              <a:gd name="connsiteY13" fmla="*/ 811482 h 3287982"/>
              <a:gd name="connsiteX14" fmla="*/ 2556100 w 2612527"/>
              <a:gd name="connsiteY14" fmla="*/ 614632 h 3287982"/>
              <a:gd name="connsiteX15" fmla="*/ 2384650 w 2612527"/>
              <a:gd name="connsiteY15" fmla="*/ 443182 h 3287982"/>
              <a:gd name="connsiteX16" fmla="*/ 2602955 w 2612527"/>
              <a:gd name="connsiteY16" fmla="*/ 75453 h 3287982"/>
              <a:gd name="connsiteX17" fmla="*/ 0 w 2612527"/>
              <a:gd name="connsiteY17" fmla="*/ 16109 h 3287982"/>
              <a:gd name="connsiteX0" fmla="*/ 2568800 w 2612527"/>
              <a:gd name="connsiteY0" fmla="*/ 3275423 h 3275423"/>
              <a:gd name="connsiteX1" fmla="*/ 2327500 w 2612527"/>
              <a:gd name="connsiteY1" fmla="*/ 3103973 h 3275423"/>
              <a:gd name="connsiteX2" fmla="*/ 2594200 w 2612527"/>
              <a:gd name="connsiteY2" fmla="*/ 2907123 h 3275423"/>
              <a:gd name="connsiteX3" fmla="*/ 2359250 w 2612527"/>
              <a:gd name="connsiteY3" fmla="*/ 2716623 h 3275423"/>
              <a:gd name="connsiteX4" fmla="*/ 2575150 w 2612527"/>
              <a:gd name="connsiteY4" fmla="*/ 2494373 h 3275423"/>
              <a:gd name="connsiteX5" fmla="*/ 2365600 w 2612527"/>
              <a:gd name="connsiteY5" fmla="*/ 2335623 h 3275423"/>
              <a:gd name="connsiteX6" fmla="*/ 2568800 w 2612527"/>
              <a:gd name="connsiteY6" fmla="*/ 2151473 h 3275423"/>
              <a:gd name="connsiteX7" fmla="*/ 2359250 w 2612527"/>
              <a:gd name="connsiteY7" fmla="*/ 1960973 h 3275423"/>
              <a:gd name="connsiteX8" fmla="*/ 2549750 w 2612527"/>
              <a:gd name="connsiteY8" fmla="*/ 1757773 h 3275423"/>
              <a:gd name="connsiteX9" fmla="*/ 2403700 w 2612527"/>
              <a:gd name="connsiteY9" fmla="*/ 1599023 h 3275423"/>
              <a:gd name="connsiteX10" fmla="*/ 2581500 w 2612527"/>
              <a:gd name="connsiteY10" fmla="*/ 1357723 h 3275423"/>
              <a:gd name="connsiteX11" fmla="*/ 2410050 w 2612527"/>
              <a:gd name="connsiteY11" fmla="*/ 1198973 h 3275423"/>
              <a:gd name="connsiteX12" fmla="*/ 2543400 w 2612527"/>
              <a:gd name="connsiteY12" fmla="*/ 1008473 h 3275423"/>
              <a:gd name="connsiteX13" fmla="*/ 2410050 w 2612527"/>
              <a:gd name="connsiteY13" fmla="*/ 798923 h 3275423"/>
              <a:gd name="connsiteX14" fmla="*/ 2556100 w 2612527"/>
              <a:gd name="connsiteY14" fmla="*/ 602073 h 3275423"/>
              <a:gd name="connsiteX15" fmla="*/ 2384650 w 2612527"/>
              <a:gd name="connsiteY15" fmla="*/ 430623 h 3275423"/>
              <a:gd name="connsiteX16" fmla="*/ 2602955 w 2612527"/>
              <a:gd name="connsiteY16" fmla="*/ 62894 h 3275423"/>
              <a:gd name="connsiteX17" fmla="*/ 0 w 2612527"/>
              <a:gd name="connsiteY17" fmla="*/ 3550 h 3275423"/>
              <a:gd name="connsiteX0" fmla="*/ 2568800 w 2605343"/>
              <a:gd name="connsiteY0" fmla="*/ 3285355 h 3285355"/>
              <a:gd name="connsiteX1" fmla="*/ 2327500 w 2605343"/>
              <a:gd name="connsiteY1" fmla="*/ 3113905 h 3285355"/>
              <a:gd name="connsiteX2" fmla="*/ 2594200 w 2605343"/>
              <a:gd name="connsiteY2" fmla="*/ 2917055 h 3285355"/>
              <a:gd name="connsiteX3" fmla="*/ 2359250 w 2605343"/>
              <a:gd name="connsiteY3" fmla="*/ 2726555 h 3285355"/>
              <a:gd name="connsiteX4" fmla="*/ 2575150 w 2605343"/>
              <a:gd name="connsiteY4" fmla="*/ 2504305 h 3285355"/>
              <a:gd name="connsiteX5" fmla="*/ 2365600 w 2605343"/>
              <a:gd name="connsiteY5" fmla="*/ 2345555 h 3285355"/>
              <a:gd name="connsiteX6" fmla="*/ 2568800 w 2605343"/>
              <a:gd name="connsiteY6" fmla="*/ 2161405 h 3285355"/>
              <a:gd name="connsiteX7" fmla="*/ 2359250 w 2605343"/>
              <a:gd name="connsiteY7" fmla="*/ 1970905 h 3285355"/>
              <a:gd name="connsiteX8" fmla="*/ 2549750 w 2605343"/>
              <a:gd name="connsiteY8" fmla="*/ 1767705 h 3285355"/>
              <a:gd name="connsiteX9" fmla="*/ 2403700 w 2605343"/>
              <a:gd name="connsiteY9" fmla="*/ 1608955 h 3285355"/>
              <a:gd name="connsiteX10" fmla="*/ 2581500 w 2605343"/>
              <a:gd name="connsiteY10" fmla="*/ 1367655 h 3285355"/>
              <a:gd name="connsiteX11" fmla="*/ 2410050 w 2605343"/>
              <a:gd name="connsiteY11" fmla="*/ 1208905 h 3285355"/>
              <a:gd name="connsiteX12" fmla="*/ 2543400 w 2605343"/>
              <a:gd name="connsiteY12" fmla="*/ 1018405 h 3285355"/>
              <a:gd name="connsiteX13" fmla="*/ 2410050 w 2605343"/>
              <a:gd name="connsiteY13" fmla="*/ 808855 h 3285355"/>
              <a:gd name="connsiteX14" fmla="*/ 2556100 w 2605343"/>
              <a:gd name="connsiteY14" fmla="*/ 612005 h 3285355"/>
              <a:gd name="connsiteX15" fmla="*/ 2384650 w 2605343"/>
              <a:gd name="connsiteY15" fmla="*/ 440555 h 3285355"/>
              <a:gd name="connsiteX16" fmla="*/ 2595581 w 2605343"/>
              <a:gd name="connsiteY16" fmla="*/ 50704 h 3285355"/>
              <a:gd name="connsiteX17" fmla="*/ 0 w 2605343"/>
              <a:gd name="connsiteY17" fmla="*/ 13482 h 3285355"/>
              <a:gd name="connsiteX0" fmla="*/ 2568800 w 2605343"/>
              <a:gd name="connsiteY0" fmla="*/ 3274696 h 3274696"/>
              <a:gd name="connsiteX1" fmla="*/ 2327500 w 2605343"/>
              <a:gd name="connsiteY1" fmla="*/ 3103246 h 3274696"/>
              <a:gd name="connsiteX2" fmla="*/ 2594200 w 2605343"/>
              <a:gd name="connsiteY2" fmla="*/ 2906396 h 3274696"/>
              <a:gd name="connsiteX3" fmla="*/ 2359250 w 2605343"/>
              <a:gd name="connsiteY3" fmla="*/ 2715896 h 3274696"/>
              <a:gd name="connsiteX4" fmla="*/ 2575150 w 2605343"/>
              <a:gd name="connsiteY4" fmla="*/ 2493646 h 3274696"/>
              <a:gd name="connsiteX5" fmla="*/ 2365600 w 2605343"/>
              <a:gd name="connsiteY5" fmla="*/ 2334896 h 3274696"/>
              <a:gd name="connsiteX6" fmla="*/ 2568800 w 2605343"/>
              <a:gd name="connsiteY6" fmla="*/ 2150746 h 3274696"/>
              <a:gd name="connsiteX7" fmla="*/ 2359250 w 2605343"/>
              <a:gd name="connsiteY7" fmla="*/ 1960246 h 3274696"/>
              <a:gd name="connsiteX8" fmla="*/ 2549750 w 2605343"/>
              <a:gd name="connsiteY8" fmla="*/ 1757046 h 3274696"/>
              <a:gd name="connsiteX9" fmla="*/ 2403700 w 2605343"/>
              <a:gd name="connsiteY9" fmla="*/ 1598296 h 3274696"/>
              <a:gd name="connsiteX10" fmla="*/ 2581500 w 2605343"/>
              <a:gd name="connsiteY10" fmla="*/ 1356996 h 3274696"/>
              <a:gd name="connsiteX11" fmla="*/ 2410050 w 2605343"/>
              <a:gd name="connsiteY11" fmla="*/ 1198246 h 3274696"/>
              <a:gd name="connsiteX12" fmla="*/ 2543400 w 2605343"/>
              <a:gd name="connsiteY12" fmla="*/ 1007746 h 3274696"/>
              <a:gd name="connsiteX13" fmla="*/ 2410050 w 2605343"/>
              <a:gd name="connsiteY13" fmla="*/ 798196 h 3274696"/>
              <a:gd name="connsiteX14" fmla="*/ 2556100 w 2605343"/>
              <a:gd name="connsiteY14" fmla="*/ 601346 h 3274696"/>
              <a:gd name="connsiteX15" fmla="*/ 2384650 w 2605343"/>
              <a:gd name="connsiteY15" fmla="*/ 429896 h 3274696"/>
              <a:gd name="connsiteX16" fmla="*/ 2595581 w 2605343"/>
              <a:gd name="connsiteY16" fmla="*/ 40045 h 3274696"/>
              <a:gd name="connsiteX17" fmla="*/ 0 w 2605343"/>
              <a:gd name="connsiteY17" fmla="*/ 2823 h 3274696"/>
              <a:gd name="connsiteX0" fmla="*/ 2568800 w 2606089"/>
              <a:gd name="connsiteY0" fmla="*/ 3274696 h 3274696"/>
              <a:gd name="connsiteX1" fmla="*/ 2327500 w 2606089"/>
              <a:gd name="connsiteY1" fmla="*/ 3103246 h 3274696"/>
              <a:gd name="connsiteX2" fmla="*/ 2594200 w 2606089"/>
              <a:gd name="connsiteY2" fmla="*/ 2906396 h 3274696"/>
              <a:gd name="connsiteX3" fmla="*/ 2359250 w 2606089"/>
              <a:gd name="connsiteY3" fmla="*/ 2715896 h 3274696"/>
              <a:gd name="connsiteX4" fmla="*/ 2575150 w 2606089"/>
              <a:gd name="connsiteY4" fmla="*/ 2493646 h 3274696"/>
              <a:gd name="connsiteX5" fmla="*/ 2365600 w 2606089"/>
              <a:gd name="connsiteY5" fmla="*/ 2334896 h 3274696"/>
              <a:gd name="connsiteX6" fmla="*/ 2568800 w 2606089"/>
              <a:gd name="connsiteY6" fmla="*/ 2150746 h 3274696"/>
              <a:gd name="connsiteX7" fmla="*/ 2359250 w 2606089"/>
              <a:gd name="connsiteY7" fmla="*/ 1960246 h 3274696"/>
              <a:gd name="connsiteX8" fmla="*/ 2549750 w 2606089"/>
              <a:gd name="connsiteY8" fmla="*/ 1757046 h 3274696"/>
              <a:gd name="connsiteX9" fmla="*/ 2403700 w 2606089"/>
              <a:gd name="connsiteY9" fmla="*/ 1598296 h 3274696"/>
              <a:gd name="connsiteX10" fmla="*/ 2581500 w 2606089"/>
              <a:gd name="connsiteY10" fmla="*/ 1356996 h 3274696"/>
              <a:gd name="connsiteX11" fmla="*/ 2410050 w 2606089"/>
              <a:gd name="connsiteY11" fmla="*/ 1198246 h 3274696"/>
              <a:gd name="connsiteX12" fmla="*/ 2543400 w 2606089"/>
              <a:gd name="connsiteY12" fmla="*/ 1007746 h 3274696"/>
              <a:gd name="connsiteX13" fmla="*/ 2410050 w 2606089"/>
              <a:gd name="connsiteY13" fmla="*/ 798196 h 3274696"/>
              <a:gd name="connsiteX14" fmla="*/ 2556100 w 2606089"/>
              <a:gd name="connsiteY14" fmla="*/ 601346 h 3274696"/>
              <a:gd name="connsiteX15" fmla="*/ 2406773 w 2606089"/>
              <a:gd name="connsiteY15" fmla="*/ 260289 h 3274696"/>
              <a:gd name="connsiteX16" fmla="*/ 2595581 w 2606089"/>
              <a:gd name="connsiteY16" fmla="*/ 40045 h 3274696"/>
              <a:gd name="connsiteX17" fmla="*/ 0 w 2606089"/>
              <a:gd name="connsiteY17" fmla="*/ 2823 h 3274696"/>
              <a:gd name="connsiteX0" fmla="*/ 2568800 w 2606351"/>
              <a:gd name="connsiteY0" fmla="*/ 3274696 h 3274696"/>
              <a:gd name="connsiteX1" fmla="*/ 2327500 w 2606351"/>
              <a:gd name="connsiteY1" fmla="*/ 3103246 h 3274696"/>
              <a:gd name="connsiteX2" fmla="*/ 2594200 w 2606351"/>
              <a:gd name="connsiteY2" fmla="*/ 2906396 h 3274696"/>
              <a:gd name="connsiteX3" fmla="*/ 2359250 w 2606351"/>
              <a:gd name="connsiteY3" fmla="*/ 2715896 h 3274696"/>
              <a:gd name="connsiteX4" fmla="*/ 2575150 w 2606351"/>
              <a:gd name="connsiteY4" fmla="*/ 2493646 h 3274696"/>
              <a:gd name="connsiteX5" fmla="*/ 2365600 w 2606351"/>
              <a:gd name="connsiteY5" fmla="*/ 2334896 h 3274696"/>
              <a:gd name="connsiteX6" fmla="*/ 2568800 w 2606351"/>
              <a:gd name="connsiteY6" fmla="*/ 2150746 h 3274696"/>
              <a:gd name="connsiteX7" fmla="*/ 2359250 w 2606351"/>
              <a:gd name="connsiteY7" fmla="*/ 1960246 h 3274696"/>
              <a:gd name="connsiteX8" fmla="*/ 2549750 w 2606351"/>
              <a:gd name="connsiteY8" fmla="*/ 1757046 h 3274696"/>
              <a:gd name="connsiteX9" fmla="*/ 2403700 w 2606351"/>
              <a:gd name="connsiteY9" fmla="*/ 1598296 h 3274696"/>
              <a:gd name="connsiteX10" fmla="*/ 2581500 w 2606351"/>
              <a:gd name="connsiteY10" fmla="*/ 1356996 h 3274696"/>
              <a:gd name="connsiteX11" fmla="*/ 2410050 w 2606351"/>
              <a:gd name="connsiteY11" fmla="*/ 1198246 h 3274696"/>
              <a:gd name="connsiteX12" fmla="*/ 2543400 w 2606351"/>
              <a:gd name="connsiteY12" fmla="*/ 1007746 h 3274696"/>
              <a:gd name="connsiteX13" fmla="*/ 2410050 w 2606351"/>
              <a:gd name="connsiteY13" fmla="*/ 798196 h 3274696"/>
              <a:gd name="connsiteX14" fmla="*/ 2556100 w 2606351"/>
              <a:gd name="connsiteY14" fmla="*/ 601346 h 3274696"/>
              <a:gd name="connsiteX15" fmla="*/ 2406773 w 2606351"/>
              <a:gd name="connsiteY15" fmla="*/ 260289 h 3274696"/>
              <a:gd name="connsiteX16" fmla="*/ 2595581 w 2606351"/>
              <a:gd name="connsiteY16" fmla="*/ 40045 h 3274696"/>
              <a:gd name="connsiteX17" fmla="*/ 0 w 2606351"/>
              <a:gd name="connsiteY17" fmla="*/ 2823 h 3274696"/>
              <a:gd name="connsiteX0" fmla="*/ 2568800 w 2605818"/>
              <a:gd name="connsiteY0" fmla="*/ 3274696 h 3274696"/>
              <a:gd name="connsiteX1" fmla="*/ 2327500 w 2605818"/>
              <a:gd name="connsiteY1" fmla="*/ 3103246 h 3274696"/>
              <a:gd name="connsiteX2" fmla="*/ 2594200 w 2605818"/>
              <a:gd name="connsiteY2" fmla="*/ 2906396 h 3274696"/>
              <a:gd name="connsiteX3" fmla="*/ 2359250 w 2605818"/>
              <a:gd name="connsiteY3" fmla="*/ 2715896 h 3274696"/>
              <a:gd name="connsiteX4" fmla="*/ 2575150 w 2605818"/>
              <a:gd name="connsiteY4" fmla="*/ 2493646 h 3274696"/>
              <a:gd name="connsiteX5" fmla="*/ 2365600 w 2605818"/>
              <a:gd name="connsiteY5" fmla="*/ 2334896 h 3274696"/>
              <a:gd name="connsiteX6" fmla="*/ 2568800 w 2605818"/>
              <a:gd name="connsiteY6" fmla="*/ 2150746 h 3274696"/>
              <a:gd name="connsiteX7" fmla="*/ 2359250 w 2605818"/>
              <a:gd name="connsiteY7" fmla="*/ 1960246 h 3274696"/>
              <a:gd name="connsiteX8" fmla="*/ 2549750 w 2605818"/>
              <a:gd name="connsiteY8" fmla="*/ 1757046 h 3274696"/>
              <a:gd name="connsiteX9" fmla="*/ 2403700 w 2605818"/>
              <a:gd name="connsiteY9" fmla="*/ 1598296 h 3274696"/>
              <a:gd name="connsiteX10" fmla="*/ 2581500 w 2605818"/>
              <a:gd name="connsiteY10" fmla="*/ 1356996 h 3274696"/>
              <a:gd name="connsiteX11" fmla="*/ 2410050 w 2605818"/>
              <a:gd name="connsiteY11" fmla="*/ 1198246 h 3274696"/>
              <a:gd name="connsiteX12" fmla="*/ 2543400 w 2605818"/>
              <a:gd name="connsiteY12" fmla="*/ 1007746 h 3274696"/>
              <a:gd name="connsiteX13" fmla="*/ 2410050 w 2605818"/>
              <a:gd name="connsiteY13" fmla="*/ 798196 h 3274696"/>
              <a:gd name="connsiteX14" fmla="*/ 2556100 w 2605818"/>
              <a:gd name="connsiteY14" fmla="*/ 601346 h 3274696"/>
              <a:gd name="connsiteX15" fmla="*/ 2392025 w 2605818"/>
              <a:gd name="connsiteY15" fmla="*/ 304535 h 3274696"/>
              <a:gd name="connsiteX16" fmla="*/ 2595581 w 2605818"/>
              <a:gd name="connsiteY16" fmla="*/ 40045 h 3274696"/>
              <a:gd name="connsiteX17" fmla="*/ 0 w 2605818"/>
              <a:gd name="connsiteY17" fmla="*/ 2823 h 3274696"/>
              <a:gd name="connsiteX0" fmla="*/ 2568800 w 2605464"/>
              <a:gd name="connsiteY0" fmla="*/ 3274696 h 3274696"/>
              <a:gd name="connsiteX1" fmla="*/ 2327500 w 2605464"/>
              <a:gd name="connsiteY1" fmla="*/ 3103246 h 3274696"/>
              <a:gd name="connsiteX2" fmla="*/ 2594200 w 2605464"/>
              <a:gd name="connsiteY2" fmla="*/ 2906396 h 3274696"/>
              <a:gd name="connsiteX3" fmla="*/ 2359250 w 2605464"/>
              <a:gd name="connsiteY3" fmla="*/ 2715896 h 3274696"/>
              <a:gd name="connsiteX4" fmla="*/ 2575150 w 2605464"/>
              <a:gd name="connsiteY4" fmla="*/ 2493646 h 3274696"/>
              <a:gd name="connsiteX5" fmla="*/ 2365600 w 2605464"/>
              <a:gd name="connsiteY5" fmla="*/ 2334896 h 3274696"/>
              <a:gd name="connsiteX6" fmla="*/ 2568800 w 2605464"/>
              <a:gd name="connsiteY6" fmla="*/ 2150746 h 3274696"/>
              <a:gd name="connsiteX7" fmla="*/ 2359250 w 2605464"/>
              <a:gd name="connsiteY7" fmla="*/ 1960246 h 3274696"/>
              <a:gd name="connsiteX8" fmla="*/ 2549750 w 2605464"/>
              <a:gd name="connsiteY8" fmla="*/ 1757046 h 3274696"/>
              <a:gd name="connsiteX9" fmla="*/ 2403700 w 2605464"/>
              <a:gd name="connsiteY9" fmla="*/ 1598296 h 3274696"/>
              <a:gd name="connsiteX10" fmla="*/ 2581500 w 2605464"/>
              <a:gd name="connsiteY10" fmla="*/ 1356996 h 3274696"/>
              <a:gd name="connsiteX11" fmla="*/ 2410050 w 2605464"/>
              <a:gd name="connsiteY11" fmla="*/ 1198246 h 3274696"/>
              <a:gd name="connsiteX12" fmla="*/ 2543400 w 2605464"/>
              <a:gd name="connsiteY12" fmla="*/ 1007746 h 3274696"/>
              <a:gd name="connsiteX13" fmla="*/ 2410050 w 2605464"/>
              <a:gd name="connsiteY13" fmla="*/ 798196 h 3274696"/>
              <a:gd name="connsiteX14" fmla="*/ 2578223 w 2605464"/>
              <a:gd name="connsiteY14" fmla="*/ 431739 h 3274696"/>
              <a:gd name="connsiteX15" fmla="*/ 2392025 w 2605464"/>
              <a:gd name="connsiteY15" fmla="*/ 304535 h 3274696"/>
              <a:gd name="connsiteX16" fmla="*/ 2595581 w 2605464"/>
              <a:gd name="connsiteY16" fmla="*/ 40045 h 3274696"/>
              <a:gd name="connsiteX17" fmla="*/ 0 w 2605464"/>
              <a:gd name="connsiteY17" fmla="*/ 2823 h 3274696"/>
              <a:gd name="connsiteX0" fmla="*/ 2568800 w 2607755"/>
              <a:gd name="connsiteY0" fmla="*/ 3274696 h 3274696"/>
              <a:gd name="connsiteX1" fmla="*/ 2327500 w 2607755"/>
              <a:gd name="connsiteY1" fmla="*/ 3103246 h 3274696"/>
              <a:gd name="connsiteX2" fmla="*/ 2594200 w 2607755"/>
              <a:gd name="connsiteY2" fmla="*/ 2906396 h 3274696"/>
              <a:gd name="connsiteX3" fmla="*/ 2359250 w 2607755"/>
              <a:gd name="connsiteY3" fmla="*/ 2715896 h 3274696"/>
              <a:gd name="connsiteX4" fmla="*/ 2575150 w 2607755"/>
              <a:gd name="connsiteY4" fmla="*/ 2493646 h 3274696"/>
              <a:gd name="connsiteX5" fmla="*/ 2365600 w 2607755"/>
              <a:gd name="connsiteY5" fmla="*/ 2334896 h 3274696"/>
              <a:gd name="connsiteX6" fmla="*/ 2568800 w 2607755"/>
              <a:gd name="connsiteY6" fmla="*/ 2150746 h 3274696"/>
              <a:gd name="connsiteX7" fmla="*/ 2359250 w 2607755"/>
              <a:gd name="connsiteY7" fmla="*/ 1960246 h 3274696"/>
              <a:gd name="connsiteX8" fmla="*/ 2549750 w 2607755"/>
              <a:gd name="connsiteY8" fmla="*/ 1757046 h 3274696"/>
              <a:gd name="connsiteX9" fmla="*/ 2403700 w 2607755"/>
              <a:gd name="connsiteY9" fmla="*/ 1598296 h 3274696"/>
              <a:gd name="connsiteX10" fmla="*/ 2581500 w 2607755"/>
              <a:gd name="connsiteY10" fmla="*/ 1356996 h 3274696"/>
              <a:gd name="connsiteX11" fmla="*/ 2410050 w 2607755"/>
              <a:gd name="connsiteY11" fmla="*/ 1198246 h 3274696"/>
              <a:gd name="connsiteX12" fmla="*/ 2543400 w 2607755"/>
              <a:gd name="connsiteY12" fmla="*/ 1007746 h 3274696"/>
              <a:gd name="connsiteX13" fmla="*/ 2410050 w 2607755"/>
              <a:gd name="connsiteY13" fmla="*/ 798196 h 3274696"/>
              <a:gd name="connsiteX14" fmla="*/ 2607720 w 2607755"/>
              <a:gd name="connsiteY14" fmla="*/ 571849 h 3274696"/>
              <a:gd name="connsiteX15" fmla="*/ 2392025 w 2607755"/>
              <a:gd name="connsiteY15" fmla="*/ 304535 h 3274696"/>
              <a:gd name="connsiteX16" fmla="*/ 2595581 w 2607755"/>
              <a:gd name="connsiteY16" fmla="*/ 40045 h 3274696"/>
              <a:gd name="connsiteX17" fmla="*/ 0 w 2607755"/>
              <a:gd name="connsiteY17" fmla="*/ 2823 h 3274696"/>
              <a:gd name="connsiteX0" fmla="*/ 2568800 w 2607754"/>
              <a:gd name="connsiteY0" fmla="*/ 3274696 h 3274696"/>
              <a:gd name="connsiteX1" fmla="*/ 2327500 w 2607754"/>
              <a:gd name="connsiteY1" fmla="*/ 3103246 h 3274696"/>
              <a:gd name="connsiteX2" fmla="*/ 2594200 w 2607754"/>
              <a:gd name="connsiteY2" fmla="*/ 2906396 h 3274696"/>
              <a:gd name="connsiteX3" fmla="*/ 2359250 w 2607754"/>
              <a:gd name="connsiteY3" fmla="*/ 2715896 h 3274696"/>
              <a:gd name="connsiteX4" fmla="*/ 2575150 w 2607754"/>
              <a:gd name="connsiteY4" fmla="*/ 2493646 h 3274696"/>
              <a:gd name="connsiteX5" fmla="*/ 2365600 w 2607754"/>
              <a:gd name="connsiteY5" fmla="*/ 2334896 h 3274696"/>
              <a:gd name="connsiteX6" fmla="*/ 2568800 w 2607754"/>
              <a:gd name="connsiteY6" fmla="*/ 2150746 h 3274696"/>
              <a:gd name="connsiteX7" fmla="*/ 2359250 w 2607754"/>
              <a:gd name="connsiteY7" fmla="*/ 1960246 h 3274696"/>
              <a:gd name="connsiteX8" fmla="*/ 2549750 w 2607754"/>
              <a:gd name="connsiteY8" fmla="*/ 1757046 h 3274696"/>
              <a:gd name="connsiteX9" fmla="*/ 2403700 w 2607754"/>
              <a:gd name="connsiteY9" fmla="*/ 1598296 h 3274696"/>
              <a:gd name="connsiteX10" fmla="*/ 2581500 w 2607754"/>
              <a:gd name="connsiteY10" fmla="*/ 1356996 h 3274696"/>
              <a:gd name="connsiteX11" fmla="*/ 2410050 w 2607754"/>
              <a:gd name="connsiteY11" fmla="*/ 1198246 h 3274696"/>
              <a:gd name="connsiteX12" fmla="*/ 2572897 w 2607754"/>
              <a:gd name="connsiteY12" fmla="*/ 1007746 h 3274696"/>
              <a:gd name="connsiteX13" fmla="*/ 2410050 w 2607754"/>
              <a:gd name="connsiteY13" fmla="*/ 798196 h 3274696"/>
              <a:gd name="connsiteX14" fmla="*/ 2607720 w 2607754"/>
              <a:gd name="connsiteY14" fmla="*/ 571849 h 3274696"/>
              <a:gd name="connsiteX15" fmla="*/ 2392025 w 2607754"/>
              <a:gd name="connsiteY15" fmla="*/ 304535 h 3274696"/>
              <a:gd name="connsiteX16" fmla="*/ 2595581 w 2607754"/>
              <a:gd name="connsiteY16" fmla="*/ 40045 h 3274696"/>
              <a:gd name="connsiteX17" fmla="*/ 0 w 2607754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49750 w 2607753"/>
              <a:gd name="connsiteY8" fmla="*/ 1757046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79247 w 2607753"/>
              <a:gd name="connsiteY8" fmla="*/ 1742298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31"/>
              <a:gd name="connsiteY0" fmla="*/ 3274696 h 3274696"/>
              <a:gd name="connsiteX1" fmla="*/ 2327500 w 2607731"/>
              <a:gd name="connsiteY1" fmla="*/ 3103246 h 3274696"/>
              <a:gd name="connsiteX2" fmla="*/ 2594200 w 2607731"/>
              <a:gd name="connsiteY2" fmla="*/ 2906396 h 3274696"/>
              <a:gd name="connsiteX3" fmla="*/ 2359250 w 2607731"/>
              <a:gd name="connsiteY3" fmla="*/ 2715896 h 3274696"/>
              <a:gd name="connsiteX4" fmla="*/ 2575150 w 2607731"/>
              <a:gd name="connsiteY4" fmla="*/ 2493646 h 3274696"/>
              <a:gd name="connsiteX5" fmla="*/ 2365600 w 2607731"/>
              <a:gd name="connsiteY5" fmla="*/ 2334896 h 3274696"/>
              <a:gd name="connsiteX6" fmla="*/ 2568800 w 2607731"/>
              <a:gd name="connsiteY6" fmla="*/ 2150746 h 3274696"/>
              <a:gd name="connsiteX7" fmla="*/ 2359250 w 2607731"/>
              <a:gd name="connsiteY7" fmla="*/ 1960246 h 3274696"/>
              <a:gd name="connsiteX8" fmla="*/ 2579247 w 2607731"/>
              <a:gd name="connsiteY8" fmla="*/ 1742298 h 3274696"/>
              <a:gd name="connsiteX9" fmla="*/ 2403700 w 2607731"/>
              <a:gd name="connsiteY9" fmla="*/ 1598296 h 3274696"/>
              <a:gd name="connsiteX10" fmla="*/ 2581500 w 2607731"/>
              <a:gd name="connsiteY10" fmla="*/ 1356996 h 3274696"/>
              <a:gd name="connsiteX11" fmla="*/ 2410050 w 2607731"/>
              <a:gd name="connsiteY11" fmla="*/ 1198246 h 3274696"/>
              <a:gd name="connsiteX12" fmla="*/ 2587645 w 2607731"/>
              <a:gd name="connsiteY12" fmla="*/ 985623 h 3274696"/>
              <a:gd name="connsiteX13" fmla="*/ 2410050 w 2607731"/>
              <a:gd name="connsiteY13" fmla="*/ 798196 h 3274696"/>
              <a:gd name="connsiteX14" fmla="*/ 2607720 w 2607731"/>
              <a:gd name="connsiteY14" fmla="*/ 571849 h 3274696"/>
              <a:gd name="connsiteX15" fmla="*/ 2399399 w 2607731"/>
              <a:gd name="connsiteY15" fmla="*/ 385651 h 3274696"/>
              <a:gd name="connsiteX16" fmla="*/ 2595581 w 2607731"/>
              <a:gd name="connsiteY16" fmla="*/ 40045 h 3274696"/>
              <a:gd name="connsiteX17" fmla="*/ 0 w 2607731"/>
              <a:gd name="connsiteY17" fmla="*/ 2823 h 3274696"/>
              <a:gd name="connsiteX0" fmla="*/ 2568800 w 2612726"/>
              <a:gd name="connsiteY0" fmla="*/ 3271873 h 3271873"/>
              <a:gd name="connsiteX1" fmla="*/ 2327500 w 2612726"/>
              <a:gd name="connsiteY1" fmla="*/ 3100423 h 3271873"/>
              <a:gd name="connsiteX2" fmla="*/ 2594200 w 2612726"/>
              <a:gd name="connsiteY2" fmla="*/ 2903573 h 3271873"/>
              <a:gd name="connsiteX3" fmla="*/ 2359250 w 2612726"/>
              <a:gd name="connsiteY3" fmla="*/ 2713073 h 3271873"/>
              <a:gd name="connsiteX4" fmla="*/ 2575150 w 2612726"/>
              <a:gd name="connsiteY4" fmla="*/ 2490823 h 3271873"/>
              <a:gd name="connsiteX5" fmla="*/ 2365600 w 2612726"/>
              <a:gd name="connsiteY5" fmla="*/ 2332073 h 3271873"/>
              <a:gd name="connsiteX6" fmla="*/ 2568800 w 2612726"/>
              <a:gd name="connsiteY6" fmla="*/ 2147923 h 3271873"/>
              <a:gd name="connsiteX7" fmla="*/ 2359250 w 2612726"/>
              <a:gd name="connsiteY7" fmla="*/ 1957423 h 3271873"/>
              <a:gd name="connsiteX8" fmla="*/ 2579247 w 2612726"/>
              <a:gd name="connsiteY8" fmla="*/ 1739475 h 3271873"/>
              <a:gd name="connsiteX9" fmla="*/ 2403700 w 2612726"/>
              <a:gd name="connsiteY9" fmla="*/ 1595473 h 3271873"/>
              <a:gd name="connsiteX10" fmla="*/ 2581500 w 2612726"/>
              <a:gd name="connsiteY10" fmla="*/ 1354173 h 3271873"/>
              <a:gd name="connsiteX11" fmla="*/ 2410050 w 2612726"/>
              <a:gd name="connsiteY11" fmla="*/ 1195423 h 3271873"/>
              <a:gd name="connsiteX12" fmla="*/ 2587645 w 2612726"/>
              <a:gd name="connsiteY12" fmla="*/ 982800 h 3271873"/>
              <a:gd name="connsiteX13" fmla="*/ 2410050 w 2612726"/>
              <a:gd name="connsiteY13" fmla="*/ 795373 h 3271873"/>
              <a:gd name="connsiteX14" fmla="*/ 2607720 w 2612726"/>
              <a:gd name="connsiteY14" fmla="*/ 569026 h 3271873"/>
              <a:gd name="connsiteX15" fmla="*/ 2399399 w 2612726"/>
              <a:gd name="connsiteY15" fmla="*/ 382828 h 3271873"/>
              <a:gd name="connsiteX16" fmla="*/ 2602955 w 2612726"/>
              <a:gd name="connsiteY16" fmla="*/ 177332 h 3271873"/>
              <a:gd name="connsiteX17" fmla="*/ 0 w 2612726"/>
              <a:gd name="connsiteY17" fmla="*/ 0 h 3271873"/>
              <a:gd name="connsiteX0" fmla="*/ 2568800 w 2607731"/>
              <a:gd name="connsiteY0" fmla="*/ 3271873 h 3271873"/>
              <a:gd name="connsiteX1" fmla="*/ 2327500 w 2607731"/>
              <a:gd name="connsiteY1" fmla="*/ 3100423 h 3271873"/>
              <a:gd name="connsiteX2" fmla="*/ 2594200 w 2607731"/>
              <a:gd name="connsiteY2" fmla="*/ 2903573 h 3271873"/>
              <a:gd name="connsiteX3" fmla="*/ 2359250 w 2607731"/>
              <a:gd name="connsiteY3" fmla="*/ 2713073 h 3271873"/>
              <a:gd name="connsiteX4" fmla="*/ 2575150 w 2607731"/>
              <a:gd name="connsiteY4" fmla="*/ 2490823 h 3271873"/>
              <a:gd name="connsiteX5" fmla="*/ 2365600 w 2607731"/>
              <a:gd name="connsiteY5" fmla="*/ 2332073 h 3271873"/>
              <a:gd name="connsiteX6" fmla="*/ 2568800 w 2607731"/>
              <a:gd name="connsiteY6" fmla="*/ 2147923 h 3271873"/>
              <a:gd name="connsiteX7" fmla="*/ 2359250 w 2607731"/>
              <a:gd name="connsiteY7" fmla="*/ 1957423 h 3271873"/>
              <a:gd name="connsiteX8" fmla="*/ 2579247 w 2607731"/>
              <a:gd name="connsiteY8" fmla="*/ 1739475 h 3271873"/>
              <a:gd name="connsiteX9" fmla="*/ 2403700 w 2607731"/>
              <a:gd name="connsiteY9" fmla="*/ 1595473 h 3271873"/>
              <a:gd name="connsiteX10" fmla="*/ 2581500 w 2607731"/>
              <a:gd name="connsiteY10" fmla="*/ 1354173 h 3271873"/>
              <a:gd name="connsiteX11" fmla="*/ 2410050 w 2607731"/>
              <a:gd name="connsiteY11" fmla="*/ 1195423 h 3271873"/>
              <a:gd name="connsiteX12" fmla="*/ 2587645 w 2607731"/>
              <a:gd name="connsiteY12" fmla="*/ 982800 h 3271873"/>
              <a:gd name="connsiteX13" fmla="*/ 2410050 w 2607731"/>
              <a:gd name="connsiteY13" fmla="*/ 795373 h 3271873"/>
              <a:gd name="connsiteX14" fmla="*/ 2607720 w 2607731"/>
              <a:gd name="connsiteY14" fmla="*/ 569026 h 3271873"/>
              <a:gd name="connsiteX15" fmla="*/ 2399399 w 2607731"/>
              <a:gd name="connsiteY15" fmla="*/ 382828 h 3271873"/>
              <a:gd name="connsiteX16" fmla="*/ 2602955 w 2607731"/>
              <a:gd name="connsiteY16" fmla="*/ 177332 h 3271873"/>
              <a:gd name="connsiteX17" fmla="*/ 0 w 2607731"/>
              <a:gd name="connsiteY17" fmla="*/ 0 h 3271873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4858 h 3124858"/>
              <a:gd name="connsiteX1" fmla="*/ 2334874 w 2615105"/>
              <a:gd name="connsiteY1" fmla="*/ 2953408 h 3124858"/>
              <a:gd name="connsiteX2" fmla="*/ 2601574 w 2615105"/>
              <a:gd name="connsiteY2" fmla="*/ 2756558 h 3124858"/>
              <a:gd name="connsiteX3" fmla="*/ 2366624 w 2615105"/>
              <a:gd name="connsiteY3" fmla="*/ 2566058 h 3124858"/>
              <a:gd name="connsiteX4" fmla="*/ 2582524 w 2615105"/>
              <a:gd name="connsiteY4" fmla="*/ 2343808 h 3124858"/>
              <a:gd name="connsiteX5" fmla="*/ 2372974 w 2615105"/>
              <a:gd name="connsiteY5" fmla="*/ 2185058 h 3124858"/>
              <a:gd name="connsiteX6" fmla="*/ 2576174 w 2615105"/>
              <a:gd name="connsiteY6" fmla="*/ 2000908 h 3124858"/>
              <a:gd name="connsiteX7" fmla="*/ 2366624 w 2615105"/>
              <a:gd name="connsiteY7" fmla="*/ 1810408 h 3124858"/>
              <a:gd name="connsiteX8" fmla="*/ 2586621 w 2615105"/>
              <a:gd name="connsiteY8" fmla="*/ 1592460 h 3124858"/>
              <a:gd name="connsiteX9" fmla="*/ 2411074 w 2615105"/>
              <a:gd name="connsiteY9" fmla="*/ 1448458 h 3124858"/>
              <a:gd name="connsiteX10" fmla="*/ 2588874 w 2615105"/>
              <a:gd name="connsiteY10" fmla="*/ 1207158 h 3124858"/>
              <a:gd name="connsiteX11" fmla="*/ 2417424 w 2615105"/>
              <a:gd name="connsiteY11" fmla="*/ 1048408 h 3124858"/>
              <a:gd name="connsiteX12" fmla="*/ 2595019 w 2615105"/>
              <a:gd name="connsiteY12" fmla="*/ 835785 h 3124858"/>
              <a:gd name="connsiteX13" fmla="*/ 2417424 w 2615105"/>
              <a:gd name="connsiteY13" fmla="*/ 648358 h 3124858"/>
              <a:gd name="connsiteX14" fmla="*/ 2615094 w 2615105"/>
              <a:gd name="connsiteY14" fmla="*/ 422011 h 3124858"/>
              <a:gd name="connsiteX15" fmla="*/ 2406773 w 2615105"/>
              <a:gd name="connsiteY15" fmla="*/ 235813 h 3124858"/>
              <a:gd name="connsiteX16" fmla="*/ 2610329 w 2615105"/>
              <a:gd name="connsiteY16" fmla="*/ 30317 h 3124858"/>
              <a:gd name="connsiteX17" fmla="*/ 0 w 2615105"/>
              <a:gd name="connsiteY17" fmla="*/ 22592 h 3124858"/>
              <a:gd name="connsiteX0" fmla="*/ 2576174 w 2615105"/>
              <a:gd name="connsiteY0" fmla="*/ 3111018 h 3111018"/>
              <a:gd name="connsiteX1" fmla="*/ 2334874 w 2615105"/>
              <a:gd name="connsiteY1" fmla="*/ 2939568 h 3111018"/>
              <a:gd name="connsiteX2" fmla="*/ 2601574 w 2615105"/>
              <a:gd name="connsiteY2" fmla="*/ 2742718 h 3111018"/>
              <a:gd name="connsiteX3" fmla="*/ 2366624 w 2615105"/>
              <a:gd name="connsiteY3" fmla="*/ 2552218 h 3111018"/>
              <a:gd name="connsiteX4" fmla="*/ 2582524 w 2615105"/>
              <a:gd name="connsiteY4" fmla="*/ 2329968 h 3111018"/>
              <a:gd name="connsiteX5" fmla="*/ 2372974 w 2615105"/>
              <a:gd name="connsiteY5" fmla="*/ 2171218 h 3111018"/>
              <a:gd name="connsiteX6" fmla="*/ 2576174 w 2615105"/>
              <a:gd name="connsiteY6" fmla="*/ 1987068 h 3111018"/>
              <a:gd name="connsiteX7" fmla="*/ 2366624 w 2615105"/>
              <a:gd name="connsiteY7" fmla="*/ 1796568 h 3111018"/>
              <a:gd name="connsiteX8" fmla="*/ 2586621 w 2615105"/>
              <a:gd name="connsiteY8" fmla="*/ 1578620 h 3111018"/>
              <a:gd name="connsiteX9" fmla="*/ 2411074 w 2615105"/>
              <a:gd name="connsiteY9" fmla="*/ 1434618 h 3111018"/>
              <a:gd name="connsiteX10" fmla="*/ 2588874 w 2615105"/>
              <a:gd name="connsiteY10" fmla="*/ 1193318 h 3111018"/>
              <a:gd name="connsiteX11" fmla="*/ 2417424 w 2615105"/>
              <a:gd name="connsiteY11" fmla="*/ 1034568 h 3111018"/>
              <a:gd name="connsiteX12" fmla="*/ 2595019 w 2615105"/>
              <a:gd name="connsiteY12" fmla="*/ 821945 h 3111018"/>
              <a:gd name="connsiteX13" fmla="*/ 2417424 w 2615105"/>
              <a:gd name="connsiteY13" fmla="*/ 634518 h 3111018"/>
              <a:gd name="connsiteX14" fmla="*/ 2615094 w 2615105"/>
              <a:gd name="connsiteY14" fmla="*/ 408171 h 3111018"/>
              <a:gd name="connsiteX15" fmla="*/ 2406773 w 2615105"/>
              <a:gd name="connsiteY15" fmla="*/ 221973 h 3111018"/>
              <a:gd name="connsiteX16" fmla="*/ 2610329 w 2615105"/>
              <a:gd name="connsiteY16" fmla="*/ 38599 h 3111018"/>
              <a:gd name="connsiteX17" fmla="*/ 0 w 2615105"/>
              <a:gd name="connsiteY17" fmla="*/ 8752 h 3111018"/>
              <a:gd name="connsiteX0" fmla="*/ 2620419 w 2620419"/>
              <a:gd name="connsiteY0" fmla="*/ 3066773 h 3066773"/>
              <a:gd name="connsiteX1" fmla="*/ 2334874 w 2620419"/>
              <a:gd name="connsiteY1" fmla="*/ 2939568 h 3066773"/>
              <a:gd name="connsiteX2" fmla="*/ 2601574 w 2620419"/>
              <a:gd name="connsiteY2" fmla="*/ 2742718 h 3066773"/>
              <a:gd name="connsiteX3" fmla="*/ 2366624 w 2620419"/>
              <a:gd name="connsiteY3" fmla="*/ 2552218 h 3066773"/>
              <a:gd name="connsiteX4" fmla="*/ 2582524 w 2620419"/>
              <a:gd name="connsiteY4" fmla="*/ 2329968 h 3066773"/>
              <a:gd name="connsiteX5" fmla="*/ 2372974 w 2620419"/>
              <a:gd name="connsiteY5" fmla="*/ 2171218 h 3066773"/>
              <a:gd name="connsiteX6" fmla="*/ 2576174 w 2620419"/>
              <a:gd name="connsiteY6" fmla="*/ 1987068 h 3066773"/>
              <a:gd name="connsiteX7" fmla="*/ 2366624 w 2620419"/>
              <a:gd name="connsiteY7" fmla="*/ 1796568 h 3066773"/>
              <a:gd name="connsiteX8" fmla="*/ 2586621 w 2620419"/>
              <a:gd name="connsiteY8" fmla="*/ 1578620 h 3066773"/>
              <a:gd name="connsiteX9" fmla="*/ 2411074 w 2620419"/>
              <a:gd name="connsiteY9" fmla="*/ 1434618 h 3066773"/>
              <a:gd name="connsiteX10" fmla="*/ 2588874 w 2620419"/>
              <a:gd name="connsiteY10" fmla="*/ 1193318 h 3066773"/>
              <a:gd name="connsiteX11" fmla="*/ 2417424 w 2620419"/>
              <a:gd name="connsiteY11" fmla="*/ 1034568 h 3066773"/>
              <a:gd name="connsiteX12" fmla="*/ 2595019 w 2620419"/>
              <a:gd name="connsiteY12" fmla="*/ 821945 h 3066773"/>
              <a:gd name="connsiteX13" fmla="*/ 2417424 w 2620419"/>
              <a:gd name="connsiteY13" fmla="*/ 634518 h 3066773"/>
              <a:gd name="connsiteX14" fmla="*/ 2615094 w 2620419"/>
              <a:gd name="connsiteY14" fmla="*/ 408171 h 3066773"/>
              <a:gd name="connsiteX15" fmla="*/ 2406773 w 2620419"/>
              <a:gd name="connsiteY15" fmla="*/ 221973 h 3066773"/>
              <a:gd name="connsiteX16" fmla="*/ 2610329 w 2620419"/>
              <a:gd name="connsiteY16" fmla="*/ 38599 h 3066773"/>
              <a:gd name="connsiteX17" fmla="*/ 0 w 2620419"/>
              <a:gd name="connsiteY17" fmla="*/ 8752 h 3066773"/>
              <a:gd name="connsiteX0" fmla="*/ 2635168 w 2635168"/>
              <a:gd name="connsiteY0" fmla="*/ 3509224 h 3509224"/>
              <a:gd name="connsiteX1" fmla="*/ 2334874 w 2635168"/>
              <a:gd name="connsiteY1" fmla="*/ 2939568 h 3509224"/>
              <a:gd name="connsiteX2" fmla="*/ 2601574 w 2635168"/>
              <a:gd name="connsiteY2" fmla="*/ 2742718 h 3509224"/>
              <a:gd name="connsiteX3" fmla="*/ 2366624 w 2635168"/>
              <a:gd name="connsiteY3" fmla="*/ 2552218 h 3509224"/>
              <a:gd name="connsiteX4" fmla="*/ 2582524 w 2635168"/>
              <a:gd name="connsiteY4" fmla="*/ 2329968 h 3509224"/>
              <a:gd name="connsiteX5" fmla="*/ 2372974 w 2635168"/>
              <a:gd name="connsiteY5" fmla="*/ 2171218 h 3509224"/>
              <a:gd name="connsiteX6" fmla="*/ 2576174 w 2635168"/>
              <a:gd name="connsiteY6" fmla="*/ 1987068 h 3509224"/>
              <a:gd name="connsiteX7" fmla="*/ 2366624 w 2635168"/>
              <a:gd name="connsiteY7" fmla="*/ 1796568 h 3509224"/>
              <a:gd name="connsiteX8" fmla="*/ 2586621 w 2635168"/>
              <a:gd name="connsiteY8" fmla="*/ 1578620 h 3509224"/>
              <a:gd name="connsiteX9" fmla="*/ 2411074 w 2635168"/>
              <a:gd name="connsiteY9" fmla="*/ 1434618 h 3509224"/>
              <a:gd name="connsiteX10" fmla="*/ 2588874 w 2635168"/>
              <a:gd name="connsiteY10" fmla="*/ 1193318 h 3509224"/>
              <a:gd name="connsiteX11" fmla="*/ 2417424 w 2635168"/>
              <a:gd name="connsiteY11" fmla="*/ 1034568 h 3509224"/>
              <a:gd name="connsiteX12" fmla="*/ 2595019 w 2635168"/>
              <a:gd name="connsiteY12" fmla="*/ 821945 h 3509224"/>
              <a:gd name="connsiteX13" fmla="*/ 2417424 w 2635168"/>
              <a:gd name="connsiteY13" fmla="*/ 634518 h 3509224"/>
              <a:gd name="connsiteX14" fmla="*/ 2615094 w 2635168"/>
              <a:gd name="connsiteY14" fmla="*/ 408171 h 3509224"/>
              <a:gd name="connsiteX15" fmla="*/ 2406773 w 2635168"/>
              <a:gd name="connsiteY15" fmla="*/ 221973 h 3509224"/>
              <a:gd name="connsiteX16" fmla="*/ 2610329 w 2635168"/>
              <a:gd name="connsiteY16" fmla="*/ 38599 h 3509224"/>
              <a:gd name="connsiteX17" fmla="*/ 0 w 2635168"/>
              <a:gd name="connsiteY17" fmla="*/ 8752 h 3509224"/>
              <a:gd name="connsiteX0" fmla="*/ 2635168 w 2635168"/>
              <a:gd name="connsiteY0" fmla="*/ 3509224 h 3509224"/>
              <a:gd name="connsiteX1" fmla="*/ 2452162 w 2635168"/>
              <a:gd name="connsiteY1" fmla="*/ 3222449 h 3509224"/>
              <a:gd name="connsiteX2" fmla="*/ 2334874 w 2635168"/>
              <a:gd name="connsiteY2" fmla="*/ 2939568 h 3509224"/>
              <a:gd name="connsiteX3" fmla="*/ 2601574 w 2635168"/>
              <a:gd name="connsiteY3" fmla="*/ 2742718 h 3509224"/>
              <a:gd name="connsiteX4" fmla="*/ 2366624 w 2635168"/>
              <a:gd name="connsiteY4" fmla="*/ 2552218 h 3509224"/>
              <a:gd name="connsiteX5" fmla="*/ 2582524 w 2635168"/>
              <a:gd name="connsiteY5" fmla="*/ 2329968 h 3509224"/>
              <a:gd name="connsiteX6" fmla="*/ 2372974 w 2635168"/>
              <a:gd name="connsiteY6" fmla="*/ 2171218 h 3509224"/>
              <a:gd name="connsiteX7" fmla="*/ 2576174 w 2635168"/>
              <a:gd name="connsiteY7" fmla="*/ 1987068 h 3509224"/>
              <a:gd name="connsiteX8" fmla="*/ 2366624 w 2635168"/>
              <a:gd name="connsiteY8" fmla="*/ 1796568 h 3509224"/>
              <a:gd name="connsiteX9" fmla="*/ 2586621 w 2635168"/>
              <a:gd name="connsiteY9" fmla="*/ 1578620 h 3509224"/>
              <a:gd name="connsiteX10" fmla="*/ 2411074 w 2635168"/>
              <a:gd name="connsiteY10" fmla="*/ 1434618 h 3509224"/>
              <a:gd name="connsiteX11" fmla="*/ 2588874 w 2635168"/>
              <a:gd name="connsiteY11" fmla="*/ 1193318 h 3509224"/>
              <a:gd name="connsiteX12" fmla="*/ 2417424 w 2635168"/>
              <a:gd name="connsiteY12" fmla="*/ 1034568 h 3509224"/>
              <a:gd name="connsiteX13" fmla="*/ 2595019 w 2635168"/>
              <a:gd name="connsiteY13" fmla="*/ 821945 h 3509224"/>
              <a:gd name="connsiteX14" fmla="*/ 2417424 w 2635168"/>
              <a:gd name="connsiteY14" fmla="*/ 634518 h 3509224"/>
              <a:gd name="connsiteX15" fmla="*/ 2615094 w 2635168"/>
              <a:gd name="connsiteY15" fmla="*/ 408171 h 3509224"/>
              <a:gd name="connsiteX16" fmla="*/ 2406773 w 2635168"/>
              <a:gd name="connsiteY16" fmla="*/ 221973 h 3509224"/>
              <a:gd name="connsiteX17" fmla="*/ 2610329 w 2635168"/>
              <a:gd name="connsiteY17" fmla="*/ 38599 h 3509224"/>
              <a:gd name="connsiteX18" fmla="*/ 0 w 2635168"/>
              <a:gd name="connsiteY18" fmla="*/ 8752 h 3509224"/>
              <a:gd name="connsiteX0" fmla="*/ 2635168 w 2659467"/>
              <a:gd name="connsiteY0" fmla="*/ 3509224 h 3509224"/>
              <a:gd name="connsiteX1" fmla="*/ 2643891 w 2659467"/>
              <a:gd name="connsiteY1" fmla="*/ 3082339 h 3509224"/>
              <a:gd name="connsiteX2" fmla="*/ 2334874 w 2659467"/>
              <a:gd name="connsiteY2" fmla="*/ 2939568 h 3509224"/>
              <a:gd name="connsiteX3" fmla="*/ 2601574 w 2659467"/>
              <a:gd name="connsiteY3" fmla="*/ 2742718 h 3509224"/>
              <a:gd name="connsiteX4" fmla="*/ 2366624 w 2659467"/>
              <a:gd name="connsiteY4" fmla="*/ 2552218 h 3509224"/>
              <a:gd name="connsiteX5" fmla="*/ 2582524 w 2659467"/>
              <a:gd name="connsiteY5" fmla="*/ 2329968 h 3509224"/>
              <a:gd name="connsiteX6" fmla="*/ 2372974 w 2659467"/>
              <a:gd name="connsiteY6" fmla="*/ 2171218 h 3509224"/>
              <a:gd name="connsiteX7" fmla="*/ 2576174 w 2659467"/>
              <a:gd name="connsiteY7" fmla="*/ 1987068 h 3509224"/>
              <a:gd name="connsiteX8" fmla="*/ 2366624 w 2659467"/>
              <a:gd name="connsiteY8" fmla="*/ 1796568 h 3509224"/>
              <a:gd name="connsiteX9" fmla="*/ 2586621 w 2659467"/>
              <a:gd name="connsiteY9" fmla="*/ 1578620 h 3509224"/>
              <a:gd name="connsiteX10" fmla="*/ 2411074 w 2659467"/>
              <a:gd name="connsiteY10" fmla="*/ 1434618 h 3509224"/>
              <a:gd name="connsiteX11" fmla="*/ 2588874 w 2659467"/>
              <a:gd name="connsiteY11" fmla="*/ 1193318 h 3509224"/>
              <a:gd name="connsiteX12" fmla="*/ 2417424 w 2659467"/>
              <a:gd name="connsiteY12" fmla="*/ 1034568 h 3509224"/>
              <a:gd name="connsiteX13" fmla="*/ 2595019 w 2659467"/>
              <a:gd name="connsiteY13" fmla="*/ 821945 h 3509224"/>
              <a:gd name="connsiteX14" fmla="*/ 2417424 w 2659467"/>
              <a:gd name="connsiteY14" fmla="*/ 634518 h 3509224"/>
              <a:gd name="connsiteX15" fmla="*/ 2615094 w 2659467"/>
              <a:gd name="connsiteY15" fmla="*/ 408171 h 3509224"/>
              <a:gd name="connsiteX16" fmla="*/ 2406773 w 2659467"/>
              <a:gd name="connsiteY16" fmla="*/ 221973 h 3509224"/>
              <a:gd name="connsiteX17" fmla="*/ 2610329 w 2659467"/>
              <a:gd name="connsiteY17" fmla="*/ 38599 h 3509224"/>
              <a:gd name="connsiteX18" fmla="*/ 0 w 2659467"/>
              <a:gd name="connsiteY18" fmla="*/ 8752 h 3509224"/>
              <a:gd name="connsiteX0" fmla="*/ 2635168 w 2669781"/>
              <a:gd name="connsiteY0" fmla="*/ 3509224 h 3509224"/>
              <a:gd name="connsiteX1" fmla="*/ 2651264 w 2669781"/>
              <a:gd name="connsiteY1" fmla="*/ 3288816 h 3509224"/>
              <a:gd name="connsiteX2" fmla="*/ 2643891 w 2669781"/>
              <a:gd name="connsiteY2" fmla="*/ 3082339 h 3509224"/>
              <a:gd name="connsiteX3" fmla="*/ 2334874 w 2669781"/>
              <a:gd name="connsiteY3" fmla="*/ 2939568 h 3509224"/>
              <a:gd name="connsiteX4" fmla="*/ 2601574 w 2669781"/>
              <a:gd name="connsiteY4" fmla="*/ 2742718 h 3509224"/>
              <a:gd name="connsiteX5" fmla="*/ 2366624 w 2669781"/>
              <a:gd name="connsiteY5" fmla="*/ 2552218 h 3509224"/>
              <a:gd name="connsiteX6" fmla="*/ 2582524 w 2669781"/>
              <a:gd name="connsiteY6" fmla="*/ 2329968 h 3509224"/>
              <a:gd name="connsiteX7" fmla="*/ 2372974 w 2669781"/>
              <a:gd name="connsiteY7" fmla="*/ 2171218 h 3509224"/>
              <a:gd name="connsiteX8" fmla="*/ 2576174 w 2669781"/>
              <a:gd name="connsiteY8" fmla="*/ 1987068 h 3509224"/>
              <a:gd name="connsiteX9" fmla="*/ 2366624 w 2669781"/>
              <a:gd name="connsiteY9" fmla="*/ 1796568 h 3509224"/>
              <a:gd name="connsiteX10" fmla="*/ 2586621 w 2669781"/>
              <a:gd name="connsiteY10" fmla="*/ 1578620 h 3509224"/>
              <a:gd name="connsiteX11" fmla="*/ 2411074 w 2669781"/>
              <a:gd name="connsiteY11" fmla="*/ 1434618 h 3509224"/>
              <a:gd name="connsiteX12" fmla="*/ 2588874 w 2669781"/>
              <a:gd name="connsiteY12" fmla="*/ 1193318 h 3509224"/>
              <a:gd name="connsiteX13" fmla="*/ 2417424 w 2669781"/>
              <a:gd name="connsiteY13" fmla="*/ 1034568 h 3509224"/>
              <a:gd name="connsiteX14" fmla="*/ 2595019 w 2669781"/>
              <a:gd name="connsiteY14" fmla="*/ 821945 h 3509224"/>
              <a:gd name="connsiteX15" fmla="*/ 2417424 w 2669781"/>
              <a:gd name="connsiteY15" fmla="*/ 634518 h 3509224"/>
              <a:gd name="connsiteX16" fmla="*/ 2615094 w 2669781"/>
              <a:gd name="connsiteY16" fmla="*/ 408171 h 3509224"/>
              <a:gd name="connsiteX17" fmla="*/ 2406773 w 2669781"/>
              <a:gd name="connsiteY17" fmla="*/ 221973 h 3509224"/>
              <a:gd name="connsiteX18" fmla="*/ 2610329 w 2669781"/>
              <a:gd name="connsiteY18" fmla="*/ 38599 h 3509224"/>
              <a:gd name="connsiteX19" fmla="*/ 0 w 2669781"/>
              <a:gd name="connsiteY19" fmla="*/ 8752 h 3509224"/>
              <a:gd name="connsiteX0" fmla="*/ 2635168 w 2650504"/>
              <a:gd name="connsiteY0" fmla="*/ 3509224 h 3509224"/>
              <a:gd name="connsiteX1" fmla="*/ 2415290 w 2650504"/>
              <a:gd name="connsiteY1" fmla="*/ 3340435 h 3509224"/>
              <a:gd name="connsiteX2" fmla="*/ 2643891 w 2650504"/>
              <a:gd name="connsiteY2" fmla="*/ 3082339 h 3509224"/>
              <a:gd name="connsiteX3" fmla="*/ 2334874 w 2650504"/>
              <a:gd name="connsiteY3" fmla="*/ 2939568 h 3509224"/>
              <a:gd name="connsiteX4" fmla="*/ 2601574 w 2650504"/>
              <a:gd name="connsiteY4" fmla="*/ 2742718 h 3509224"/>
              <a:gd name="connsiteX5" fmla="*/ 2366624 w 2650504"/>
              <a:gd name="connsiteY5" fmla="*/ 2552218 h 3509224"/>
              <a:gd name="connsiteX6" fmla="*/ 2582524 w 2650504"/>
              <a:gd name="connsiteY6" fmla="*/ 2329968 h 3509224"/>
              <a:gd name="connsiteX7" fmla="*/ 2372974 w 2650504"/>
              <a:gd name="connsiteY7" fmla="*/ 2171218 h 3509224"/>
              <a:gd name="connsiteX8" fmla="*/ 2576174 w 2650504"/>
              <a:gd name="connsiteY8" fmla="*/ 1987068 h 3509224"/>
              <a:gd name="connsiteX9" fmla="*/ 2366624 w 2650504"/>
              <a:gd name="connsiteY9" fmla="*/ 1796568 h 3509224"/>
              <a:gd name="connsiteX10" fmla="*/ 2586621 w 2650504"/>
              <a:gd name="connsiteY10" fmla="*/ 1578620 h 3509224"/>
              <a:gd name="connsiteX11" fmla="*/ 2411074 w 2650504"/>
              <a:gd name="connsiteY11" fmla="*/ 1434618 h 3509224"/>
              <a:gd name="connsiteX12" fmla="*/ 2588874 w 2650504"/>
              <a:gd name="connsiteY12" fmla="*/ 1193318 h 3509224"/>
              <a:gd name="connsiteX13" fmla="*/ 2417424 w 2650504"/>
              <a:gd name="connsiteY13" fmla="*/ 1034568 h 3509224"/>
              <a:gd name="connsiteX14" fmla="*/ 2595019 w 2650504"/>
              <a:gd name="connsiteY14" fmla="*/ 821945 h 3509224"/>
              <a:gd name="connsiteX15" fmla="*/ 2417424 w 2650504"/>
              <a:gd name="connsiteY15" fmla="*/ 634518 h 3509224"/>
              <a:gd name="connsiteX16" fmla="*/ 2615094 w 2650504"/>
              <a:gd name="connsiteY16" fmla="*/ 408171 h 3509224"/>
              <a:gd name="connsiteX17" fmla="*/ 2406773 w 2650504"/>
              <a:gd name="connsiteY17" fmla="*/ 221973 h 3509224"/>
              <a:gd name="connsiteX18" fmla="*/ 2610329 w 2650504"/>
              <a:gd name="connsiteY18" fmla="*/ 38599 h 3509224"/>
              <a:gd name="connsiteX19" fmla="*/ 0 w 2650504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34874 w 2650071"/>
              <a:gd name="connsiteY3" fmla="*/ 2939568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79119 w 2650071"/>
              <a:gd name="connsiteY3" fmla="*/ 2932194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353"/>
              <a:gd name="connsiteY0" fmla="*/ 3509224 h 3509224"/>
              <a:gd name="connsiteX1" fmla="*/ 2407916 w 2650353"/>
              <a:gd name="connsiteY1" fmla="*/ 3259320 h 3509224"/>
              <a:gd name="connsiteX2" fmla="*/ 2643891 w 2650353"/>
              <a:gd name="connsiteY2" fmla="*/ 3082339 h 3509224"/>
              <a:gd name="connsiteX3" fmla="*/ 2379119 w 2650353"/>
              <a:gd name="connsiteY3" fmla="*/ 2932194 h 3509224"/>
              <a:gd name="connsiteX4" fmla="*/ 2601574 w 2650353"/>
              <a:gd name="connsiteY4" fmla="*/ 2742718 h 3509224"/>
              <a:gd name="connsiteX5" fmla="*/ 2366624 w 2650353"/>
              <a:gd name="connsiteY5" fmla="*/ 2552218 h 3509224"/>
              <a:gd name="connsiteX6" fmla="*/ 2582524 w 2650353"/>
              <a:gd name="connsiteY6" fmla="*/ 2329968 h 3509224"/>
              <a:gd name="connsiteX7" fmla="*/ 2372974 w 2650353"/>
              <a:gd name="connsiteY7" fmla="*/ 2171218 h 3509224"/>
              <a:gd name="connsiteX8" fmla="*/ 2576174 w 2650353"/>
              <a:gd name="connsiteY8" fmla="*/ 1987068 h 3509224"/>
              <a:gd name="connsiteX9" fmla="*/ 2366624 w 2650353"/>
              <a:gd name="connsiteY9" fmla="*/ 1796568 h 3509224"/>
              <a:gd name="connsiteX10" fmla="*/ 2586621 w 2650353"/>
              <a:gd name="connsiteY10" fmla="*/ 1578620 h 3509224"/>
              <a:gd name="connsiteX11" fmla="*/ 2411074 w 2650353"/>
              <a:gd name="connsiteY11" fmla="*/ 1434618 h 3509224"/>
              <a:gd name="connsiteX12" fmla="*/ 2588874 w 2650353"/>
              <a:gd name="connsiteY12" fmla="*/ 1193318 h 3509224"/>
              <a:gd name="connsiteX13" fmla="*/ 2417424 w 2650353"/>
              <a:gd name="connsiteY13" fmla="*/ 1034568 h 3509224"/>
              <a:gd name="connsiteX14" fmla="*/ 2595019 w 2650353"/>
              <a:gd name="connsiteY14" fmla="*/ 821945 h 3509224"/>
              <a:gd name="connsiteX15" fmla="*/ 2417424 w 2650353"/>
              <a:gd name="connsiteY15" fmla="*/ 634518 h 3509224"/>
              <a:gd name="connsiteX16" fmla="*/ 2615094 w 2650353"/>
              <a:gd name="connsiteY16" fmla="*/ 408171 h 3509224"/>
              <a:gd name="connsiteX17" fmla="*/ 2406773 w 2650353"/>
              <a:gd name="connsiteY17" fmla="*/ 221973 h 3509224"/>
              <a:gd name="connsiteX18" fmla="*/ 2610329 w 2650353"/>
              <a:gd name="connsiteY18" fmla="*/ 38599 h 3509224"/>
              <a:gd name="connsiteX19" fmla="*/ 0 w 2650353"/>
              <a:gd name="connsiteY19" fmla="*/ 8752 h 350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50353" h="3509224">
                <a:moveTo>
                  <a:pt x="2635168" y="3509224"/>
                </a:moveTo>
                <a:cubicBezTo>
                  <a:pt x="2637851" y="3472489"/>
                  <a:pt x="2406462" y="3330467"/>
                  <a:pt x="2407916" y="3259320"/>
                </a:cubicBezTo>
                <a:cubicBezTo>
                  <a:pt x="2409370" y="3188173"/>
                  <a:pt x="2696623" y="3140547"/>
                  <a:pt x="2643891" y="3082339"/>
                </a:cubicBezTo>
                <a:cubicBezTo>
                  <a:pt x="2591159" y="3024131"/>
                  <a:pt x="2386172" y="2988798"/>
                  <a:pt x="2379119" y="2932194"/>
                </a:cubicBezTo>
                <a:cubicBezTo>
                  <a:pt x="2372066" y="2875591"/>
                  <a:pt x="2603656" y="2806047"/>
                  <a:pt x="2601574" y="2742718"/>
                </a:cubicBezTo>
                <a:cubicBezTo>
                  <a:pt x="2599492" y="2679389"/>
                  <a:pt x="2369799" y="2621010"/>
                  <a:pt x="2366624" y="2552218"/>
                </a:cubicBezTo>
                <a:cubicBezTo>
                  <a:pt x="2363449" y="2483426"/>
                  <a:pt x="2581466" y="2393468"/>
                  <a:pt x="2582524" y="2329968"/>
                </a:cubicBezTo>
                <a:cubicBezTo>
                  <a:pt x="2583582" y="2266468"/>
                  <a:pt x="2374032" y="2228368"/>
                  <a:pt x="2372974" y="2171218"/>
                </a:cubicBezTo>
                <a:cubicBezTo>
                  <a:pt x="2371916" y="2114068"/>
                  <a:pt x="2577232" y="2049510"/>
                  <a:pt x="2576174" y="1987068"/>
                </a:cubicBezTo>
                <a:cubicBezTo>
                  <a:pt x="2575116" y="1924626"/>
                  <a:pt x="2364883" y="1864643"/>
                  <a:pt x="2366624" y="1796568"/>
                </a:cubicBezTo>
                <a:cubicBezTo>
                  <a:pt x="2368365" y="1728493"/>
                  <a:pt x="2579213" y="1638945"/>
                  <a:pt x="2586621" y="1578620"/>
                </a:cubicBezTo>
                <a:cubicBezTo>
                  <a:pt x="2594029" y="1518295"/>
                  <a:pt x="2410699" y="1498835"/>
                  <a:pt x="2411074" y="1434618"/>
                </a:cubicBezTo>
                <a:cubicBezTo>
                  <a:pt x="2411450" y="1370401"/>
                  <a:pt x="2587816" y="1259993"/>
                  <a:pt x="2588874" y="1193318"/>
                </a:cubicBezTo>
                <a:cubicBezTo>
                  <a:pt x="2589932" y="1126643"/>
                  <a:pt x="2416400" y="1096464"/>
                  <a:pt x="2417424" y="1034568"/>
                </a:cubicBezTo>
                <a:cubicBezTo>
                  <a:pt x="2418448" y="972673"/>
                  <a:pt x="2595019" y="888620"/>
                  <a:pt x="2595019" y="821945"/>
                </a:cubicBezTo>
                <a:cubicBezTo>
                  <a:pt x="2595019" y="755270"/>
                  <a:pt x="2414078" y="703480"/>
                  <a:pt x="2417424" y="634518"/>
                </a:cubicBezTo>
                <a:cubicBezTo>
                  <a:pt x="2420770" y="565556"/>
                  <a:pt x="2616869" y="476928"/>
                  <a:pt x="2615094" y="408171"/>
                </a:cubicBezTo>
                <a:cubicBezTo>
                  <a:pt x="2613319" y="339414"/>
                  <a:pt x="2407567" y="283568"/>
                  <a:pt x="2406773" y="221973"/>
                </a:cubicBezTo>
                <a:cubicBezTo>
                  <a:pt x="2405979" y="160378"/>
                  <a:pt x="2592841" y="198633"/>
                  <a:pt x="2610329" y="38599"/>
                </a:cubicBezTo>
                <a:cubicBezTo>
                  <a:pt x="2493106" y="-25206"/>
                  <a:pt x="1024709" y="9516"/>
                  <a:pt x="0" y="8752"/>
                </a:cubicBezTo>
              </a:path>
            </a:pathLst>
          </a:custGeom>
          <a:noFill/>
          <a:ln w="85725">
            <a:solidFill>
              <a:schemeClr val="accent1"/>
            </a:solidFill>
            <a:headEnd type="triangle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594386" y="1046422"/>
            <a:ext cx="0" cy="3288288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876066" y="1016329"/>
            <a:ext cx="0" cy="3288288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877898" y="2039303"/>
            <a:ext cx="16389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 Box 7470"/>
          <p:cNvSpPr txBox="1">
            <a:spLocks noChangeArrowheads="1"/>
          </p:cNvSpPr>
          <p:nvPr/>
        </p:nvSpPr>
        <p:spPr bwMode="auto">
          <a:xfrm>
            <a:off x="7211663" y="1583810"/>
            <a:ext cx="1017177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 smtClean="0">
                <a:effectLst/>
                <a:latin typeface="Times New Roman"/>
                <a:ea typeface="Calibri"/>
                <a:cs typeface="Times New Roman"/>
              </a:rPr>
              <a:t>dyn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V="1">
            <a:off x="3559707" y="1684020"/>
            <a:ext cx="49429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 Box 7470"/>
          <p:cNvSpPr txBox="1">
            <a:spLocks noChangeArrowheads="1"/>
          </p:cNvSpPr>
          <p:nvPr/>
        </p:nvSpPr>
        <p:spPr bwMode="auto">
          <a:xfrm>
            <a:off x="6131441" y="1234771"/>
            <a:ext cx="1017177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 smtClean="0">
                <a:effectLst/>
                <a:latin typeface="Times New Roman"/>
                <a:ea typeface="Calibri"/>
                <a:cs typeface="Times New Roman"/>
              </a:rPr>
              <a:t>dyn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Выноска 1 (с границей) 3"/>
          <p:cNvSpPr/>
          <p:nvPr/>
        </p:nvSpPr>
        <p:spPr>
          <a:xfrm flipH="1">
            <a:off x="483077" y="1046422"/>
            <a:ext cx="1759249" cy="1170567"/>
          </a:xfrm>
          <a:prstGeom prst="accentCallout1">
            <a:avLst>
              <a:gd name="adj1" fmla="val 18750"/>
              <a:gd name="adj2" fmla="val -8333"/>
              <a:gd name="adj3" fmla="val 141157"/>
              <a:gd name="adj4" fmla="val -7995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Regenerative braking mode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4" name="Выноска 1 (с границей) 63"/>
          <p:cNvSpPr/>
          <p:nvPr/>
        </p:nvSpPr>
        <p:spPr>
          <a:xfrm>
            <a:off x="9769216" y="3087720"/>
            <a:ext cx="1759249" cy="1170567"/>
          </a:xfrm>
          <a:prstGeom prst="accentCallout1">
            <a:avLst>
              <a:gd name="adj1" fmla="val 18750"/>
              <a:gd name="adj2" fmla="val -8333"/>
              <a:gd name="adj3" fmla="val 2612"/>
              <a:gd name="adj4" fmla="val -16429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Traction braking mode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5" name="Text Box 7470"/>
          <p:cNvSpPr txBox="1">
            <a:spLocks noChangeArrowheads="1"/>
          </p:cNvSpPr>
          <p:nvPr/>
        </p:nvSpPr>
        <p:spPr bwMode="auto">
          <a:xfrm>
            <a:off x="5404456" y="1103594"/>
            <a:ext cx="45155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  <a:sym typeface="Symbol" panose="05050102010706020507" pitchFamily="18" charset="2"/>
              </a:rPr>
              <a:t>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72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3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77" grpId="0" animBg="1"/>
      <p:bldP spid="82" grpId="0" animBg="1"/>
      <p:bldP spid="83" grpId="0" animBg="1"/>
      <p:bldP spid="123" grpId="0" animBg="1"/>
      <p:bldP spid="127" grpId="0" animBg="1"/>
      <p:bldP spid="144" grpId="0" animBg="1"/>
      <p:bldP spid="148" grpId="0" animBg="1"/>
      <p:bldP spid="149" grpId="0" animBg="1"/>
      <p:bldP spid="151" grpId="0" animBg="1"/>
      <p:bldP spid="155" grpId="0" animBg="1"/>
      <p:bldP spid="156" grpId="0" animBg="1"/>
      <p:bldP spid="158" grpId="0" animBg="1"/>
      <p:bldP spid="162" grpId="0" animBg="1"/>
      <p:bldP spid="163" grpId="0" animBg="1"/>
      <p:bldP spid="165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55" grpId="0" animBg="1"/>
      <p:bldP spid="61" grpId="0"/>
      <p:bldP spid="63" grpId="0"/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978494" y="4287345"/>
            <a:ext cx="1728000" cy="1188000"/>
          </a:xfrm>
          <a:prstGeom prst="roundRect">
            <a:avLst/>
          </a:prstGeom>
          <a:solidFill>
            <a:schemeClr val="bg1">
              <a:lumMod val="95000"/>
              <a:alpha val="28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5149099" y="1509620"/>
            <a:ext cx="1728000" cy="1188000"/>
          </a:xfrm>
          <a:prstGeom prst="roundRect">
            <a:avLst/>
          </a:prstGeom>
          <a:solidFill>
            <a:schemeClr val="bg1">
              <a:lumMod val="95000"/>
              <a:alpha val="28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57366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AC electric </a:t>
            </a:r>
            <a:r>
              <a:rPr lang="en-US" dirty="0" smtClean="0"/>
              <a:t>drive: </a:t>
            </a:r>
            <a:r>
              <a:rPr lang="en-US" dirty="0" smtClean="0">
                <a:cs typeface="Times New Roman" panose="02020603050405020304" pitchFamily="18" charset="0"/>
              </a:rPr>
              <a:t>c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ountercurrent braking mode </a:t>
            </a:r>
            <a:endParaRPr lang="uk-UA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 Box 7550"/>
          <p:cNvSpPr txBox="1">
            <a:spLocks noChangeArrowheads="1"/>
          </p:cNvSpPr>
          <p:nvPr/>
        </p:nvSpPr>
        <p:spPr bwMode="auto">
          <a:xfrm>
            <a:off x="3589618" y="1184502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Line 7551"/>
          <p:cNvCxnSpPr/>
          <p:nvPr/>
        </p:nvCxnSpPr>
        <p:spPr bwMode="auto">
          <a:xfrm flipV="1">
            <a:off x="2157725" y="1448291"/>
            <a:ext cx="966" cy="3861076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339759" y="3565261"/>
            <a:ext cx="829417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Line 7554"/>
          <p:cNvCxnSpPr/>
          <p:nvPr/>
        </p:nvCxnSpPr>
        <p:spPr bwMode="auto">
          <a:xfrm>
            <a:off x="1962789" y="2087336"/>
            <a:ext cx="4391451" cy="2449972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" name="Text Box 7567"/>
          <p:cNvSpPr txBox="1">
            <a:spLocks noChangeArrowheads="1"/>
          </p:cNvSpPr>
          <p:nvPr/>
        </p:nvSpPr>
        <p:spPr bwMode="auto">
          <a:xfrm>
            <a:off x="5315509" y="3910493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7704"/>
          <p:cNvSpPr txBox="1">
            <a:spLocks noChangeArrowheads="1"/>
          </p:cNvSpPr>
          <p:nvPr/>
        </p:nvSpPr>
        <p:spPr bwMode="auto">
          <a:xfrm>
            <a:off x="7215922" y="1316488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-st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7705"/>
          <p:cNvSpPr txBox="1">
            <a:spLocks noChangeArrowheads="1"/>
          </p:cNvSpPr>
          <p:nvPr/>
        </p:nvSpPr>
        <p:spPr bwMode="auto">
          <a:xfrm>
            <a:off x="339759" y="1316489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-nd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7707"/>
          <p:cNvSpPr txBox="1">
            <a:spLocks noChangeArrowheads="1"/>
          </p:cNvSpPr>
          <p:nvPr/>
        </p:nvSpPr>
        <p:spPr bwMode="auto">
          <a:xfrm>
            <a:off x="302577" y="5028579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-rd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7708"/>
          <p:cNvSpPr txBox="1">
            <a:spLocks noChangeArrowheads="1"/>
          </p:cNvSpPr>
          <p:nvPr/>
        </p:nvSpPr>
        <p:spPr bwMode="auto">
          <a:xfrm>
            <a:off x="7672602" y="5005863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-th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1762867" y="3576360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Выноска 2 (без границы) 56"/>
          <p:cNvSpPr/>
          <p:nvPr/>
        </p:nvSpPr>
        <p:spPr>
          <a:xfrm>
            <a:off x="6877099" y="3859828"/>
            <a:ext cx="1751761" cy="718339"/>
          </a:xfrm>
          <a:prstGeom prst="callout2">
            <a:avLst>
              <a:gd name="adj1" fmla="val 21522"/>
              <a:gd name="adj2" fmla="val -1328"/>
              <a:gd name="adj3" fmla="val 21281"/>
              <a:gd name="adj4" fmla="val -21124"/>
              <a:gd name="adj5" fmla="val 42548"/>
              <a:gd name="adj6" fmla="val -7127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Countercurrent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Выноска 2 (без границы) 58"/>
          <p:cNvSpPr/>
          <p:nvPr/>
        </p:nvSpPr>
        <p:spPr>
          <a:xfrm>
            <a:off x="3246380" y="1079869"/>
            <a:ext cx="1694922" cy="484259"/>
          </a:xfrm>
          <a:prstGeom prst="callout2">
            <a:avLst>
              <a:gd name="adj1" fmla="val 21522"/>
              <a:gd name="adj2" fmla="val -1328"/>
              <a:gd name="adj3" fmla="val 18750"/>
              <a:gd name="adj4" fmla="val -16667"/>
              <a:gd name="adj5" fmla="val 329505"/>
              <a:gd name="adj6" fmla="val -90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Traction mode 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7559"/>
          <p:cNvSpPr txBox="1">
            <a:spLocks noChangeArrowheads="1"/>
          </p:cNvSpPr>
          <p:nvPr/>
        </p:nvSpPr>
        <p:spPr bwMode="auto">
          <a:xfrm>
            <a:off x="3420508" y="4857887"/>
            <a:ext cx="744085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 Box 7544"/>
          <p:cNvSpPr txBox="1">
            <a:spLocks noChangeArrowheads="1"/>
          </p:cNvSpPr>
          <p:nvPr/>
        </p:nvSpPr>
        <p:spPr bwMode="auto">
          <a:xfrm>
            <a:off x="3680748" y="4892532"/>
            <a:ext cx="351378" cy="40011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pPr algn="ctr"/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ru-RU" sz="2000" b="1" i="1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7" name="Line 7543"/>
          <p:cNvCxnSpPr/>
          <p:nvPr/>
        </p:nvCxnSpPr>
        <p:spPr bwMode="auto">
          <a:xfrm>
            <a:off x="4096895" y="4833587"/>
            <a:ext cx="504000" cy="0"/>
          </a:xfrm>
          <a:prstGeom prst="line">
            <a:avLst/>
          </a:prstGeom>
          <a:solidFill>
            <a:schemeClr val="accent1">
              <a:alpha val="28000"/>
            </a:schemeClr>
          </a:solidFill>
          <a:ln w="50800" cmpd="sng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8" name="Line 7562"/>
          <p:cNvCxnSpPr/>
          <p:nvPr/>
        </p:nvCxnSpPr>
        <p:spPr bwMode="auto">
          <a:xfrm>
            <a:off x="3087855" y="4855076"/>
            <a:ext cx="504000" cy="0"/>
          </a:xfrm>
          <a:prstGeom prst="line">
            <a:avLst/>
          </a:prstGeom>
          <a:solidFill>
            <a:schemeClr val="accent1">
              <a:alpha val="28000"/>
            </a:schemeClr>
          </a:solidFill>
          <a:ln w="50800" cmpd="sng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9" name="Line 7570"/>
          <p:cNvCxnSpPr/>
          <p:nvPr/>
        </p:nvCxnSpPr>
        <p:spPr bwMode="auto">
          <a:xfrm>
            <a:off x="3595216" y="5352554"/>
            <a:ext cx="504000" cy="0"/>
          </a:xfrm>
          <a:prstGeom prst="line">
            <a:avLst/>
          </a:prstGeom>
          <a:solidFill>
            <a:schemeClr val="accent1">
              <a:alpha val="28000"/>
            </a:schemeClr>
          </a:solidFill>
          <a:ln w="50800" cmpd="sng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0" name="Text Box 7573"/>
          <p:cNvSpPr txBox="1">
            <a:spLocks noChangeArrowheads="1"/>
          </p:cNvSpPr>
          <p:nvPr/>
        </p:nvSpPr>
        <p:spPr bwMode="auto">
          <a:xfrm>
            <a:off x="4112448" y="4337133"/>
            <a:ext cx="504000" cy="50400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ru-RU"/>
            </a:defPPr>
            <a:lvl1pPr>
              <a:defRPr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Е</a:t>
            </a:r>
            <a:r>
              <a:rPr lang="en-US" baseline="-25000" dirty="0"/>
              <a:t>s</a:t>
            </a:r>
            <a:endParaRPr lang="uk-UA" baseline="-25000" dirty="0"/>
          </a:p>
        </p:txBody>
      </p:sp>
      <p:sp>
        <p:nvSpPr>
          <p:cNvPr id="81" name="Text Box 7573"/>
          <p:cNvSpPr txBox="1">
            <a:spLocks noChangeArrowheads="1"/>
          </p:cNvSpPr>
          <p:nvPr/>
        </p:nvSpPr>
        <p:spPr bwMode="auto">
          <a:xfrm>
            <a:off x="3087855" y="4353848"/>
            <a:ext cx="504000" cy="50400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ru-RU"/>
            </a:defPPr>
            <a:lvl1pPr>
              <a:defRPr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V</a:t>
            </a:r>
            <a:r>
              <a:rPr lang="en-US" baseline="-25000" dirty="0"/>
              <a:t>s</a:t>
            </a:r>
            <a:endParaRPr lang="uk-UA" baseline="-25000" dirty="0"/>
          </a:p>
        </p:txBody>
      </p:sp>
      <p:sp>
        <p:nvSpPr>
          <p:cNvPr id="84" name="Text Box 7567"/>
          <p:cNvSpPr txBox="1">
            <a:spLocks noChangeArrowheads="1"/>
          </p:cNvSpPr>
          <p:nvPr/>
        </p:nvSpPr>
        <p:spPr bwMode="auto">
          <a:xfrm>
            <a:off x="5700382" y="2179620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5" name="Line 7543"/>
          <p:cNvCxnSpPr/>
          <p:nvPr/>
        </p:nvCxnSpPr>
        <p:spPr bwMode="auto">
          <a:xfrm flipH="1">
            <a:off x="6276990" y="2077754"/>
            <a:ext cx="504000" cy="0"/>
          </a:xfrm>
          <a:prstGeom prst="line">
            <a:avLst/>
          </a:prstGeom>
          <a:solidFill>
            <a:schemeClr val="accent1">
              <a:alpha val="28000"/>
            </a:schemeClr>
          </a:solidFill>
          <a:ln w="50800" cmpd="sng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" name="Line 7562"/>
          <p:cNvCxnSpPr/>
          <p:nvPr/>
        </p:nvCxnSpPr>
        <p:spPr bwMode="auto">
          <a:xfrm>
            <a:off x="5267950" y="2099243"/>
            <a:ext cx="504000" cy="0"/>
          </a:xfrm>
          <a:prstGeom prst="line">
            <a:avLst/>
          </a:prstGeom>
          <a:solidFill>
            <a:schemeClr val="accent1">
              <a:alpha val="28000"/>
            </a:schemeClr>
          </a:solidFill>
          <a:ln w="50800" cmpd="sng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" name="Line 7570"/>
          <p:cNvCxnSpPr/>
          <p:nvPr/>
        </p:nvCxnSpPr>
        <p:spPr bwMode="auto">
          <a:xfrm>
            <a:off x="5775311" y="2596721"/>
            <a:ext cx="504000" cy="0"/>
          </a:xfrm>
          <a:prstGeom prst="line">
            <a:avLst/>
          </a:prstGeom>
          <a:solidFill>
            <a:schemeClr val="accent1">
              <a:alpha val="28000"/>
            </a:schemeClr>
          </a:solidFill>
          <a:ln w="50800" cmpd="sng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0" name="Text Box 7573"/>
          <p:cNvSpPr txBox="1">
            <a:spLocks noChangeArrowheads="1"/>
          </p:cNvSpPr>
          <p:nvPr/>
        </p:nvSpPr>
        <p:spPr bwMode="auto">
          <a:xfrm>
            <a:off x="6292543" y="1581300"/>
            <a:ext cx="504000" cy="50400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ru-RU"/>
            </a:defPPr>
            <a:lvl1pPr>
              <a:defRPr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Е</a:t>
            </a:r>
            <a:r>
              <a:rPr lang="en-US" baseline="-25000" dirty="0"/>
              <a:t>s</a:t>
            </a:r>
            <a:endParaRPr lang="uk-UA" baseline="-25000" dirty="0"/>
          </a:p>
        </p:txBody>
      </p:sp>
      <p:sp>
        <p:nvSpPr>
          <p:cNvPr id="111" name="Text Box 7573"/>
          <p:cNvSpPr txBox="1">
            <a:spLocks noChangeArrowheads="1"/>
          </p:cNvSpPr>
          <p:nvPr/>
        </p:nvSpPr>
        <p:spPr bwMode="auto">
          <a:xfrm>
            <a:off x="5267950" y="1598015"/>
            <a:ext cx="504000" cy="50400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ru-RU"/>
            </a:defPPr>
            <a:lvl1pPr>
              <a:defRPr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V</a:t>
            </a:r>
            <a:r>
              <a:rPr lang="en-US" baseline="-25000" dirty="0"/>
              <a:t>s</a:t>
            </a:r>
            <a:endParaRPr lang="uk-UA" baseline="-25000" dirty="0"/>
          </a:p>
        </p:txBody>
      </p:sp>
      <p:sp>
        <p:nvSpPr>
          <p:cNvPr id="119" name="Text Box 7544"/>
          <p:cNvSpPr txBox="1">
            <a:spLocks noChangeArrowheads="1"/>
          </p:cNvSpPr>
          <p:nvPr/>
        </p:nvSpPr>
        <p:spPr bwMode="auto">
          <a:xfrm>
            <a:off x="5860843" y="2136699"/>
            <a:ext cx="351378" cy="40011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  <a:effectLst/>
          <a:extLst/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pPr algn="ctr"/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ru-RU" sz="2000" b="1" i="1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Text Box 7497"/>
          <p:cNvSpPr txBox="1">
            <a:spLocks noChangeArrowheads="1"/>
          </p:cNvSpPr>
          <p:nvPr/>
        </p:nvSpPr>
        <p:spPr bwMode="auto">
          <a:xfrm>
            <a:off x="1518375" y="1862105"/>
            <a:ext cx="795579" cy="71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i="1" dirty="0" smtClean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3600" i="1" baseline="-25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3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3" name="Picture 3" descr="C:\Users\Beshta\AppData\Local\Microsoft\Windows\Temporary Internet Files\Content.IE5\5Y6T25LW\AC_motor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1" r="1936" b="9807"/>
          <a:stretch/>
        </p:blipFill>
        <p:spPr bwMode="auto">
          <a:xfrm>
            <a:off x="8486841" y="1573409"/>
            <a:ext cx="2335154" cy="17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10759289" y="2694379"/>
            <a:ext cx="1106458" cy="3404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Дуга 34"/>
          <p:cNvSpPr/>
          <p:nvPr/>
        </p:nvSpPr>
        <p:spPr>
          <a:xfrm rot="885641" flipH="1" flipV="1">
            <a:off x="10687306" y="2412032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Дуга 35"/>
          <p:cNvSpPr/>
          <p:nvPr/>
        </p:nvSpPr>
        <p:spPr>
          <a:xfrm rot="885641" flipH="1" flipV="1">
            <a:off x="11392519" y="2616241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Дуга 36"/>
          <p:cNvSpPr/>
          <p:nvPr/>
        </p:nvSpPr>
        <p:spPr>
          <a:xfrm rot="885641" flipH="1" flipV="1">
            <a:off x="11031961" y="2495436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угольник 39"/>
          <p:cNvSpPr/>
          <p:nvPr/>
        </p:nvSpPr>
        <p:spPr>
          <a:xfrm>
            <a:off x="11473291" y="2179060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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835048" y="1916866"/>
            <a:ext cx="458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d</a:t>
            </a:r>
            <a:endParaRPr lang="ru-RU" sz="2400" baseline="-25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1152657" y="2009382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L</a:t>
            </a:r>
            <a:endParaRPr lang="ru-RU" sz="2400" baseline="-25000" dirty="0">
              <a:solidFill>
                <a:srgbClr val="314663"/>
              </a:solidFill>
            </a:endParaRPr>
          </a:p>
        </p:txBody>
      </p:sp>
      <p:sp>
        <p:nvSpPr>
          <p:cNvPr id="46" name="Дуга 45"/>
          <p:cNvSpPr/>
          <p:nvPr/>
        </p:nvSpPr>
        <p:spPr>
          <a:xfrm rot="885641" flipH="1" flipV="1">
            <a:off x="11386252" y="2607282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80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6915" y="96956"/>
            <a:ext cx="11817327" cy="58735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Countercurrent braking  mode by additional resistance changing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1" name="Freeform 11313"/>
          <p:cNvSpPr>
            <a:spLocks/>
          </p:cNvSpPr>
          <p:nvPr/>
        </p:nvSpPr>
        <p:spPr bwMode="auto">
          <a:xfrm>
            <a:off x="2513484" y="2043126"/>
            <a:ext cx="4334015" cy="2337682"/>
          </a:xfrm>
          <a:custGeom>
            <a:avLst/>
            <a:gdLst>
              <a:gd name="T0" fmla="*/ 0 w 4967"/>
              <a:gd name="T1" fmla="*/ 0 h 3059"/>
              <a:gd name="T2" fmla="*/ 3242 w 4967"/>
              <a:gd name="T3" fmla="*/ 180 h 3059"/>
              <a:gd name="T4" fmla="*/ 4502 w 4967"/>
              <a:gd name="T5" fmla="*/ 344 h 3059"/>
              <a:gd name="T6" fmla="*/ 4952 w 4967"/>
              <a:gd name="T7" fmla="*/ 546 h 3059"/>
              <a:gd name="T8" fmla="*/ 4862 w 4967"/>
              <a:gd name="T9" fmla="*/ 720 h 3059"/>
              <a:gd name="T10" fmla="*/ 4322 w 4967"/>
              <a:gd name="T11" fmla="*/ 1080 h 3059"/>
              <a:gd name="T12" fmla="*/ 3422 w 4967"/>
              <a:gd name="T13" fmla="*/ 1620 h 3059"/>
              <a:gd name="T14" fmla="*/ 2702 w 4967"/>
              <a:gd name="T15" fmla="*/ 2160 h 3059"/>
              <a:gd name="T16" fmla="*/ 2340 w 4967"/>
              <a:gd name="T17" fmla="*/ 2700 h 3059"/>
              <a:gd name="T18" fmla="*/ 2220 w 4967"/>
              <a:gd name="T19" fmla="*/ 3059 h 3059"/>
              <a:gd name="connsiteX0" fmla="*/ 0 w 9982"/>
              <a:gd name="connsiteY0" fmla="*/ 0 h 10000"/>
              <a:gd name="connsiteX1" fmla="*/ 6527 w 9982"/>
              <a:gd name="connsiteY1" fmla="*/ 1326 h 10000"/>
              <a:gd name="connsiteX2" fmla="*/ 9064 w 9982"/>
              <a:gd name="connsiteY2" fmla="*/ 1125 h 10000"/>
              <a:gd name="connsiteX3" fmla="*/ 9970 w 9982"/>
              <a:gd name="connsiteY3" fmla="*/ 1785 h 10000"/>
              <a:gd name="connsiteX4" fmla="*/ 9789 w 9982"/>
              <a:gd name="connsiteY4" fmla="*/ 2354 h 10000"/>
              <a:gd name="connsiteX5" fmla="*/ 8701 w 9982"/>
              <a:gd name="connsiteY5" fmla="*/ 3531 h 10000"/>
              <a:gd name="connsiteX6" fmla="*/ 6889 w 9982"/>
              <a:gd name="connsiteY6" fmla="*/ 5296 h 10000"/>
              <a:gd name="connsiteX7" fmla="*/ 5440 w 9982"/>
              <a:gd name="connsiteY7" fmla="*/ 7061 h 10000"/>
              <a:gd name="connsiteX8" fmla="*/ 4711 w 9982"/>
              <a:gd name="connsiteY8" fmla="*/ 8826 h 10000"/>
              <a:gd name="connsiteX9" fmla="*/ 4469 w 9982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32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65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65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080 w 10645"/>
              <a:gd name="connsiteY2" fmla="*/ 1125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134 w 10645"/>
              <a:gd name="connsiteY2" fmla="*/ 2348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134 w 10645"/>
              <a:gd name="connsiteY2" fmla="*/ 2348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11"/>
              <a:gd name="connsiteY0" fmla="*/ 0 h 10000"/>
              <a:gd name="connsiteX1" fmla="*/ 6539 w 10611"/>
              <a:gd name="connsiteY1" fmla="*/ 1656 h 10000"/>
              <a:gd name="connsiteX2" fmla="*/ 9134 w 10611"/>
              <a:gd name="connsiteY2" fmla="*/ 2348 h 10000"/>
              <a:gd name="connsiteX3" fmla="*/ 9988 w 10611"/>
              <a:gd name="connsiteY3" fmla="*/ 1785 h 10000"/>
              <a:gd name="connsiteX4" fmla="*/ 10600 w 10611"/>
              <a:gd name="connsiteY4" fmla="*/ 2898 h 10000"/>
              <a:gd name="connsiteX5" fmla="*/ 9443 w 10611"/>
              <a:gd name="connsiteY5" fmla="*/ 4657 h 10000"/>
              <a:gd name="connsiteX6" fmla="*/ 6901 w 10611"/>
              <a:gd name="connsiteY6" fmla="*/ 5296 h 10000"/>
              <a:gd name="connsiteX7" fmla="*/ 5450 w 10611"/>
              <a:gd name="connsiteY7" fmla="*/ 7061 h 10000"/>
              <a:gd name="connsiteX8" fmla="*/ 4719 w 10611"/>
              <a:gd name="connsiteY8" fmla="*/ 8826 h 10000"/>
              <a:gd name="connsiteX9" fmla="*/ 4477 w 10611"/>
              <a:gd name="connsiteY9" fmla="*/ 10000 h 10000"/>
              <a:gd name="connsiteX0" fmla="*/ 0 w 10956"/>
              <a:gd name="connsiteY0" fmla="*/ 0 h 10000"/>
              <a:gd name="connsiteX1" fmla="*/ 6539 w 10956"/>
              <a:gd name="connsiteY1" fmla="*/ 1656 h 10000"/>
              <a:gd name="connsiteX2" fmla="*/ 9134 w 10956"/>
              <a:gd name="connsiteY2" fmla="*/ 2348 h 10000"/>
              <a:gd name="connsiteX3" fmla="*/ 9988 w 10956"/>
              <a:gd name="connsiteY3" fmla="*/ 1785 h 10000"/>
              <a:gd name="connsiteX4" fmla="*/ 10949 w 10956"/>
              <a:gd name="connsiteY4" fmla="*/ 3442 h 10000"/>
              <a:gd name="connsiteX5" fmla="*/ 9443 w 10956"/>
              <a:gd name="connsiteY5" fmla="*/ 4657 h 10000"/>
              <a:gd name="connsiteX6" fmla="*/ 6901 w 10956"/>
              <a:gd name="connsiteY6" fmla="*/ 5296 h 10000"/>
              <a:gd name="connsiteX7" fmla="*/ 5450 w 10956"/>
              <a:gd name="connsiteY7" fmla="*/ 7061 h 10000"/>
              <a:gd name="connsiteX8" fmla="*/ 4719 w 10956"/>
              <a:gd name="connsiteY8" fmla="*/ 8826 h 10000"/>
              <a:gd name="connsiteX9" fmla="*/ 4477 w 10956"/>
              <a:gd name="connsiteY9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01 w 10951"/>
              <a:gd name="connsiteY5" fmla="*/ 5296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01 w 10951"/>
              <a:gd name="connsiteY5" fmla="*/ 5296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82 w 10951"/>
              <a:gd name="connsiteY5" fmla="*/ 5490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0"/>
              <a:gd name="connsiteY0" fmla="*/ 0 h 10000"/>
              <a:gd name="connsiteX1" fmla="*/ 6539 w 10950"/>
              <a:gd name="connsiteY1" fmla="*/ 1656 h 10000"/>
              <a:gd name="connsiteX2" fmla="*/ 9147 w 10950"/>
              <a:gd name="connsiteY2" fmla="*/ 2426 h 10000"/>
              <a:gd name="connsiteX3" fmla="*/ 10949 w 10950"/>
              <a:gd name="connsiteY3" fmla="*/ 3442 h 10000"/>
              <a:gd name="connsiteX4" fmla="*/ 9443 w 10950"/>
              <a:gd name="connsiteY4" fmla="*/ 4657 h 10000"/>
              <a:gd name="connsiteX5" fmla="*/ 6982 w 10950"/>
              <a:gd name="connsiteY5" fmla="*/ 5490 h 10000"/>
              <a:gd name="connsiteX6" fmla="*/ 5450 w 10950"/>
              <a:gd name="connsiteY6" fmla="*/ 7061 h 10000"/>
              <a:gd name="connsiteX7" fmla="*/ 4719 w 10950"/>
              <a:gd name="connsiteY7" fmla="*/ 8826 h 10000"/>
              <a:gd name="connsiteX8" fmla="*/ 4477 w 10950"/>
              <a:gd name="connsiteY8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6982 w 10950"/>
              <a:gd name="connsiteY4" fmla="*/ 5490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6982 w 10950"/>
              <a:gd name="connsiteY4" fmla="*/ 5490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826 w 10950"/>
              <a:gd name="connsiteY5" fmla="*/ 7935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826 w 10950"/>
              <a:gd name="connsiteY5" fmla="*/ 7935 h 10000"/>
              <a:gd name="connsiteX6" fmla="*/ 5324 w 10950"/>
              <a:gd name="connsiteY6" fmla="*/ 9311 h 10000"/>
              <a:gd name="connsiteX7" fmla="*/ 4477 w 10950"/>
              <a:gd name="connsiteY7" fmla="*/ 10000 h 10000"/>
              <a:gd name="connsiteX0" fmla="*/ 0 w 10950"/>
              <a:gd name="connsiteY0" fmla="*/ 0 h 9311"/>
              <a:gd name="connsiteX1" fmla="*/ 9147 w 10950"/>
              <a:gd name="connsiteY1" fmla="*/ 2426 h 9311"/>
              <a:gd name="connsiteX2" fmla="*/ 10949 w 10950"/>
              <a:gd name="connsiteY2" fmla="*/ 3442 h 9311"/>
              <a:gd name="connsiteX3" fmla="*/ 9443 w 10950"/>
              <a:gd name="connsiteY3" fmla="*/ 4657 h 9311"/>
              <a:gd name="connsiteX4" fmla="*/ 7076 w 10950"/>
              <a:gd name="connsiteY4" fmla="*/ 5781 h 9311"/>
              <a:gd name="connsiteX5" fmla="*/ 5826 w 10950"/>
              <a:gd name="connsiteY5" fmla="*/ 7935 h 9311"/>
              <a:gd name="connsiteX6" fmla="*/ 5324 w 10950"/>
              <a:gd name="connsiteY6" fmla="*/ 9311 h 9311"/>
              <a:gd name="connsiteX0" fmla="*/ 0 w 10000"/>
              <a:gd name="connsiteY0" fmla="*/ 0 h 10000"/>
              <a:gd name="connsiteX1" fmla="*/ 8353 w 10000"/>
              <a:gd name="connsiteY1" fmla="*/ 2606 h 10000"/>
              <a:gd name="connsiteX2" fmla="*/ 9999 w 10000"/>
              <a:gd name="connsiteY2" fmla="*/ 3697 h 10000"/>
              <a:gd name="connsiteX3" fmla="*/ 8624 w 10000"/>
              <a:gd name="connsiteY3" fmla="*/ 5002 h 10000"/>
              <a:gd name="connsiteX4" fmla="*/ 6536 w 10000"/>
              <a:gd name="connsiteY4" fmla="*/ 6501 h 10000"/>
              <a:gd name="connsiteX5" fmla="*/ 5321 w 10000"/>
              <a:gd name="connsiteY5" fmla="*/ 8522 h 10000"/>
              <a:gd name="connsiteX6" fmla="*/ 4862 w 10000"/>
              <a:gd name="connsiteY6" fmla="*/ 10000 h 10000"/>
              <a:gd name="connsiteX0" fmla="*/ 0 w 10000"/>
              <a:gd name="connsiteY0" fmla="*/ 0 h 10000"/>
              <a:gd name="connsiteX1" fmla="*/ 8353 w 10000"/>
              <a:gd name="connsiteY1" fmla="*/ 2606 h 10000"/>
              <a:gd name="connsiteX2" fmla="*/ 9999 w 10000"/>
              <a:gd name="connsiteY2" fmla="*/ 3697 h 10000"/>
              <a:gd name="connsiteX3" fmla="*/ 8624 w 10000"/>
              <a:gd name="connsiteY3" fmla="*/ 5002 h 10000"/>
              <a:gd name="connsiteX4" fmla="*/ 6610 w 10000"/>
              <a:gd name="connsiteY4" fmla="*/ 6855 h 10000"/>
              <a:gd name="connsiteX5" fmla="*/ 5321 w 10000"/>
              <a:gd name="connsiteY5" fmla="*/ 8522 h 10000"/>
              <a:gd name="connsiteX6" fmla="*/ 4862 w 10000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198"/>
              <a:gd name="connsiteY0" fmla="*/ 0 h 10000"/>
              <a:gd name="connsiteX1" fmla="*/ 8353 w 10198"/>
              <a:gd name="connsiteY1" fmla="*/ 2606 h 10000"/>
              <a:gd name="connsiteX2" fmla="*/ 9999 w 10198"/>
              <a:gd name="connsiteY2" fmla="*/ 3697 h 10000"/>
              <a:gd name="connsiteX3" fmla="*/ 8808 w 10198"/>
              <a:gd name="connsiteY3" fmla="*/ 5148 h 10000"/>
              <a:gd name="connsiteX4" fmla="*/ 6610 w 10198"/>
              <a:gd name="connsiteY4" fmla="*/ 6855 h 10000"/>
              <a:gd name="connsiteX5" fmla="*/ 5321 w 10198"/>
              <a:gd name="connsiteY5" fmla="*/ 8522 h 10000"/>
              <a:gd name="connsiteX6" fmla="*/ 4862 w 10198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5"/>
              <a:gd name="connsiteY0" fmla="*/ 0 h 10000"/>
              <a:gd name="connsiteX1" fmla="*/ 8353 w 10005"/>
              <a:gd name="connsiteY1" fmla="*/ 2606 h 10000"/>
              <a:gd name="connsiteX2" fmla="*/ 9999 w 10005"/>
              <a:gd name="connsiteY2" fmla="*/ 3697 h 10000"/>
              <a:gd name="connsiteX3" fmla="*/ 8808 w 10005"/>
              <a:gd name="connsiteY3" fmla="*/ 5148 h 10000"/>
              <a:gd name="connsiteX4" fmla="*/ 6610 w 10005"/>
              <a:gd name="connsiteY4" fmla="*/ 6855 h 10000"/>
              <a:gd name="connsiteX5" fmla="*/ 5321 w 10005"/>
              <a:gd name="connsiteY5" fmla="*/ 8522 h 10000"/>
              <a:gd name="connsiteX6" fmla="*/ 4862 w 10005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843 w 10004"/>
              <a:gd name="connsiteY4" fmla="*/ 7272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843 w 10004"/>
              <a:gd name="connsiteY4" fmla="*/ 7272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616 w 10004"/>
              <a:gd name="connsiteY5" fmla="*/ 9106 h 10000"/>
              <a:gd name="connsiteX6" fmla="*/ 4862 w 10004"/>
              <a:gd name="connsiteY6" fmla="*/ 10000 h 10000"/>
              <a:gd name="connsiteX0" fmla="*/ 0 w 10004"/>
              <a:gd name="connsiteY0" fmla="*/ 0 h 10375"/>
              <a:gd name="connsiteX1" fmla="*/ 8353 w 10004"/>
              <a:gd name="connsiteY1" fmla="*/ 2606 h 10375"/>
              <a:gd name="connsiteX2" fmla="*/ 9999 w 10004"/>
              <a:gd name="connsiteY2" fmla="*/ 3697 h 10375"/>
              <a:gd name="connsiteX3" fmla="*/ 8808 w 10004"/>
              <a:gd name="connsiteY3" fmla="*/ 5148 h 10375"/>
              <a:gd name="connsiteX4" fmla="*/ 7052 w 10004"/>
              <a:gd name="connsiteY4" fmla="*/ 6855 h 10375"/>
              <a:gd name="connsiteX5" fmla="*/ 5616 w 10004"/>
              <a:gd name="connsiteY5" fmla="*/ 9106 h 10375"/>
              <a:gd name="connsiteX6" fmla="*/ 5218 w 10004"/>
              <a:gd name="connsiteY6" fmla="*/ 10375 h 10375"/>
              <a:gd name="connsiteX0" fmla="*/ 0 w 10004"/>
              <a:gd name="connsiteY0" fmla="*/ 0 h 10375"/>
              <a:gd name="connsiteX1" fmla="*/ 8353 w 10004"/>
              <a:gd name="connsiteY1" fmla="*/ 2606 h 10375"/>
              <a:gd name="connsiteX2" fmla="*/ 9999 w 10004"/>
              <a:gd name="connsiteY2" fmla="*/ 3697 h 10375"/>
              <a:gd name="connsiteX3" fmla="*/ 8808 w 10004"/>
              <a:gd name="connsiteY3" fmla="*/ 5148 h 10375"/>
              <a:gd name="connsiteX4" fmla="*/ 7052 w 10004"/>
              <a:gd name="connsiteY4" fmla="*/ 6855 h 10375"/>
              <a:gd name="connsiteX5" fmla="*/ 5616 w 10004"/>
              <a:gd name="connsiteY5" fmla="*/ 9106 h 10375"/>
              <a:gd name="connsiteX6" fmla="*/ 5218 w 10004"/>
              <a:gd name="connsiteY6" fmla="*/ 10375 h 10375"/>
              <a:gd name="connsiteX0" fmla="*/ 0 w 10004"/>
              <a:gd name="connsiteY0" fmla="*/ 0 h 9106"/>
              <a:gd name="connsiteX1" fmla="*/ 8353 w 10004"/>
              <a:gd name="connsiteY1" fmla="*/ 2606 h 9106"/>
              <a:gd name="connsiteX2" fmla="*/ 9999 w 10004"/>
              <a:gd name="connsiteY2" fmla="*/ 3697 h 9106"/>
              <a:gd name="connsiteX3" fmla="*/ 8808 w 10004"/>
              <a:gd name="connsiteY3" fmla="*/ 5148 h 9106"/>
              <a:gd name="connsiteX4" fmla="*/ 7052 w 10004"/>
              <a:gd name="connsiteY4" fmla="*/ 6855 h 9106"/>
              <a:gd name="connsiteX5" fmla="*/ 5616 w 10004"/>
              <a:gd name="connsiteY5" fmla="*/ 9106 h 9106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00 w 10000"/>
              <a:gd name="connsiteY4" fmla="*/ 7368 h 10069"/>
              <a:gd name="connsiteX5" fmla="*/ 5712 w 10000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1" h="10069">
                <a:moveTo>
                  <a:pt x="0" y="0"/>
                </a:moveTo>
                <a:cubicBezTo>
                  <a:pt x="2783" y="954"/>
                  <a:pt x="6905" y="2227"/>
                  <a:pt x="8350" y="2862"/>
                </a:cubicBezTo>
                <a:cubicBezTo>
                  <a:pt x="9794" y="3497"/>
                  <a:pt x="9913" y="3591"/>
                  <a:pt x="9995" y="4060"/>
                </a:cubicBezTo>
                <a:cubicBezTo>
                  <a:pt x="10077" y="4529"/>
                  <a:pt x="9418" y="5211"/>
                  <a:pt x="8841" y="5676"/>
                </a:cubicBezTo>
                <a:cubicBezTo>
                  <a:pt x="8264" y="6141"/>
                  <a:pt x="7334" y="6947"/>
                  <a:pt x="7000" y="7368"/>
                </a:cubicBezTo>
                <a:cubicBezTo>
                  <a:pt x="6666" y="7789"/>
                  <a:pt x="6079" y="8165"/>
                  <a:pt x="5712" y="10069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" name="Text Box 7470"/>
          <p:cNvSpPr txBox="1">
            <a:spLocks noChangeArrowheads="1"/>
          </p:cNvSpPr>
          <p:nvPr/>
        </p:nvSpPr>
        <p:spPr bwMode="auto">
          <a:xfrm>
            <a:off x="5625698" y="3943702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7471"/>
          <p:cNvSpPr txBox="1">
            <a:spLocks noChangeArrowheads="1"/>
          </p:cNvSpPr>
          <p:nvPr/>
        </p:nvSpPr>
        <p:spPr bwMode="auto">
          <a:xfrm>
            <a:off x="3039013" y="4302816"/>
            <a:ext cx="688201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7474"/>
          <p:cNvSpPr txBox="1">
            <a:spLocks noChangeArrowheads="1"/>
          </p:cNvSpPr>
          <p:nvPr/>
        </p:nvSpPr>
        <p:spPr bwMode="auto">
          <a:xfrm>
            <a:off x="3167187" y="2588516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7475"/>
          <p:cNvSpPr txBox="1">
            <a:spLocks noChangeArrowheads="1"/>
          </p:cNvSpPr>
          <p:nvPr/>
        </p:nvSpPr>
        <p:spPr bwMode="auto">
          <a:xfrm>
            <a:off x="4326051" y="2582906"/>
            <a:ext cx="51591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7476"/>
          <p:cNvSpPr txBox="1">
            <a:spLocks noChangeArrowheads="1"/>
          </p:cNvSpPr>
          <p:nvPr/>
        </p:nvSpPr>
        <p:spPr bwMode="auto">
          <a:xfrm>
            <a:off x="3058058" y="2032562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7477"/>
          <p:cNvSpPr txBox="1">
            <a:spLocks noChangeArrowheads="1"/>
          </p:cNvSpPr>
          <p:nvPr/>
        </p:nvSpPr>
        <p:spPr bwMode="auto">
          <a:xfrm>
            <a:off x="4315742" y="1975898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7478"/>
          <p:cNvSpPr txBox="1">
            <a:spLocks noChangeArrowheads="1"/>
          </p:cNvSpPr>
          <p:nvPr/>
        </p:nvSpPr>
        <p:spPr bwMode="auto">
          <a:xfrm>
            <a:off x="2062233" y="2103872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" name="Line 7479"/>
          <p:cNvCxnSpPr/>
          <p:nvPr/>
        </p:nvCxnSpPr>
        <p:spPr bwMode="auto">
          <a:xfrm flipH="1" flipV="1">
            <a:off x="2497709" y="1693967"/>
            <a:ext cx="26714" cy="41200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7480"/>
          <p:cNvCxnSpPr/>
          <p:nvPr/>
        </p:nvCxnSpPr>
        <p:spPr bwMode="auto">
          <a:xfrm flipV="1">
            <a:off x="2503905" y="4340343"/>
            <a:ext cx="357689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7483"/>
          <p:cNvCxnSpPr/>
          <p:nvPr/>
        </p:nvCxnSpPr>
        <p:spPr bwMode="auto">
          <a:xfrm>
            <a:off x="4398652" y="2048487"/>
            <a:ext cx="0" cy="39478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Oval 7488"/>
          <p:cNvSpPr>
            <a:spLocks noChangeArrowheads="1"/>
          </p:cNvSpPr>
          <p:nvPr/>
        </p:nvSpPr>
        <p:spPr bwMode="auto">
          <a:xfrm>
            <a:off x="4360577" y="2342763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32" name="Text Box 7494"/>
          <p:cNvSpPr txBox="1">
            <a:spLocks noChangeArrowheads="1"/>
          </p:cNvSpPr>
          <p:nvPr/>
        </p:nvSpPr>
        <p:spPr bwMode="auto">
          <a:xfrm>
            <a:off x="4062974" y="4255449"/>
            <a:ext cx="424154" cy="48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Text Box 7496"/>
          <p:cNvSpPr txBox="1">
            <a:spLocks noChangeArrowheads="1"/>
          </p:cNvSpPr>
          <p:nvPr/>
        </p:nvSpPr>
        <p:spPr bwMode="auto">
          <a:xfrm>
            <a:off x="2533060" y="1463434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Text Box 7497"/>
          <p:cNvSpPr txBox="1">
            <a:spLocks noChangeArrowheads="1"/>
          </p:cNvSpPr>
          <p:nvPr/>
        </p:nvSpPr>
        <p:spPr bwMode="auto">
          <a:xfrm>
            <a:off x="2089161" y="1729150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82" name="Line 7492"/>
          <p:cNvCxnSpPr/>
          <p:nvPr/>
        </p:nvCxnSpPr>
        <p:spPr bwMode="auto">
          <a:xfrm flipH="1">
            <a:off x="2524423" y="2041495"/>
            <a:ext cx="350620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Line 7482"/>
          <p:cNvCxnSpPr/>
          <p:nvPr/>
        </p:nvCxnSpPr>
        <p:spPr bwMode="auto">
          <a:xfrm>
            <a:off x="2489072" y="2025976"/>
            <a:ext cx="3557429" cy="175759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Line 7493"/>
          <p:cNvCxnSpPr/>
          <p:nvPr/>
        </p:nvCxnSpPr>
        <p:spPr bwMode="auto">
          <a:xfrm>
            <a:off x="3242430" y="2962251"/>
            <a:ext cx="114469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Line 7485"/>
          <p:cNvCxnSpPr/>
          <p:nvPr/>
        </p:nvCxnSpPr>
        <p:spPr bwMode="auto">
          <a:xfrm flipH="1" flipV="1">
            <a:off x="3782487" y="4318130"/>
            <a:ext cx="612000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7485"/>
          <p:cNvCxnSpPr/>
          <p:nvPr/>
        </p:nvCxnSpPr>
        <p:spPr bwMode="auto">
          <a:xfrm flipH="1">
            <a:off x="3246652" y="2938204"/>
            <a:ext cx="1152000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 7486"/>
          <p:cNvCxnSpPr/>
          <p:nvPr/>
        </p:nvCxnSpPr>
        <p:spPr bwMode="auto">
          <a:xfrm>
            <a:off x="3231314" y="2366135"/>
            <a:ext cx="1181323" cy="578103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Line 7485"/>
          <p:cNvCxnSpPr/>
          <p:nvPr/>
        </p:nvCxnSpPr>
        <p:spPr bwMode="auto">
          <a:xfrm flipH="1">
            <a:off x="3223905" y="2364848"/>
            <a:ext cx="1152000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Line 7492"/>
          <p:cNvCxnSpPr/>
          <p:nvPr/>
        </p:nvCxnSpPr>
        <p:spPr bwMode="auto">
          <a:xfrm flipH="1">
            <a:off x="2503905" y="2387465"/>
            <a:ext cx="1872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Text Box 7477"/>
          <p:cNvSpPr txBox="1">
            <a:spLocks noChangeArrowheads="1"/>
          </p:cNvSpPr>
          <p:nvPr/>
        </p:nvSpPr>
        <p:spPr bwMode="auto">
          <a:xfrm>
            <a:off x="2288500" y="4264845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8" name="Text Box 7474"/>
          <p:cNvSpPr txBox="1">
            <a:spLocks noChangeArrowheads="1"/>
          </p:cNvSpPr>
          <p:nvPr/>
        </p:nvSpPr>
        <p:spPr bwMode="auto">
          <a:xfrm>
            <a:off x="4348267" y="3989177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5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9" name="Line 7492"/>
          <p:cNvCxnSpPr/>
          <p:nvPr/>
        </p:nvCxnSpPr>
        <p:spPr bwMode="auto">
          <a:xfrm flipV="1">
            <a:off x="3237866" y="2021674"/>
            <a:ext cx="0" cy="234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Line 7482"/>
          <p:cNvCxnSpPr/>
          <p:nvPr/>
        </p:nvCxnSpPr>
        <p:spPr bwMode="auto">
          <a:xfrm>
            <a:off x="2495911" y="2032562"/>
            <a:ext cx="2135999" cy="258350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Line 7482"/>
          <p:cNvCxnSpPr/>
          <p:nvPr/>
        </p:nvCxnSpPr>
        <p:spPr bwMode="auto">
          <a:xfrm>
            <a:off x="2497181" y="2057015"/>
            <a:ext cx="2206568" cy="393927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Line 7485"/>
          <p:cNvCxnSpPr/>
          <p:nvPr/>
        </p:nvCxnSpPr>
        <p:spPr bwMode="auto">
          <a:xfrm>
            <a:off x="3807722" y="4338176"/>
            <a:ext cx="579403" cy="1032311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7474"/>
          <p:cNvSpPr txBox="1">
            <a:spLocks noChangeArrowheads="1"/>
          </p:cNvSpPr>
          <p:nvPr/>
        </p:nvSpPr>
        <p:spPr bwMode="auto">
          <a:xfrm>
            <a:off x="3673201" y="3957845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6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8" name="Text Box 7474"/>
          <p:cNvSpPr txBox="1">
            <a:spLocks noChangeArrowheads="1"/>
          </p:cNvSpPr>
          <p:nvPr/>
        </p:nvSpPr>
        <p:spPr bwMode="auto">
          <a:xfrm>
            <a:off x="4356567" y="5132222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7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2" name="Oval 7488"/>
          <p:cNvSpPr>
            <a:spLocks noChangeArrowheads="1"/>
          </p:cNvSpPr>
          <p:nvPr/>
        </p:nvSpPr>
        <p:spPr bwMode="auto">
          <a:xfrm>
            <a:off x="4362849" y="5408971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103" name="Line 7492"/>
          <p:cNvCxnSpPr/>
          <p:nvPr/>
        </p:nvCxnSpPr>
        <p:spPr bwMode="auto">
          <a:xfrm flipH="1">
            <a:off x="2503905" y="5442453"/>
            <a:ext cx="1872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Text Box 7478"/>
          <p:cNvSpPr txBox="1">
            <a:spLocks noChangeArrowheads="1"/>
          </p:cNvSpPr>
          <p:nvPr/>
        </p:nvSpPr>
        <p:spPr bwMode="auto">
          <a:xfrm>
            <a:off x="1912229" y="5092572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-w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L7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063023" y="5089526"/>
            <a:ext cx="648835" cy="661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6" name="Oval 325"/>
          <p:cNvSpPr>
            <a:spLocks noChangeArrowheads="1"/>
          </p:cNvSpPr>
          <p:nvPr/>
        </p:nvSpPr>
        <p:spPr bwMode="auto">
          <a:xfrm>
            <a:off x="8948545" y="3386752"/>
            <a:ext cx="944490" cy="901973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Freeform 321"/>
          <p:cNvSpPr>
            <a:spLocks/>
          </p:cNvSpPr>
          <p:nvPr/>
        </p:nvSpPr>
        <p:spPr bwMode="auto">
          <a:xfrm flipH="1">
            <a:off x="9443378" y="4116416"/>
            <a:ext cx="0" cy="1867478"/>
          </a:xfrm>
          <a:custGeom>
            <a:avLst/>
            <a:gdLst>
              <a:gd name="T0" fmla="*/ 0 w 7"/>
              <a:gd name="T1" fmla="*/ 0 h 1763"/>
              <a:gd name="T2" fmla="*/ 7 w 7"/>
              <a:gd name="T3" fmla="*/ 1763 h 1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763">
                <a:moveTo>
                  <a:pt x="0" y="0"/>
                </a:moveTo>
                <a:lnTo>
                  <a:pt x="7" y="1763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Freeform 322"/>
          <p:cNvSpPr>
            <a:spLocks/>
          </p:cNvSpPr>
          <p:nvPr/>
        </p:nvSpPr>
        <p:spPr bwMode="auto">
          <a:xfrm>
            <a:off x="10276504" y="4288725"/>
            <a:ext cx="0" cy="1686506"/>
          </a:xfrm>
          <a:custGeom>
            <a:avLst/>
            <a:gdLst>
              <a:gd name="T0" fmla="*/ 0 w 1"/>
              <a:gd name="T1" fmla="*/ 0 h 1620"/>
              <a:gd name="T2" fmla="*/ 0 w 1"/>
              <a:gd name="T3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620">
                <a:moveTo>
                  <a:pt x="0" y="0"/>
                </a:moveTo>
                <a:lnTo>
                  <a:pt x="0" y="162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Freeform 323"/>
          <p:cNvSpPr>
            <a:spLocks/>
          </p:cNvSpPr>
          <p:nvPr/>
        </p:nvSpPr>
        <p:spPr bwMode="auto">
          <a:xfrm flipH="1">
            <a:off x="8608150" y="4251183"/>
            <a:ext cx="0" cy="1725973"/>
          </a:xfrm>
          <a:custGeom>
            <a:avLst/>
            <a:gdLst>
              <a:gd name="T0" fmla="*/ 0 w 1"/>
              <a:gd name="T1" fmla="*/ 0 h 1575"/>
              <a:gd name="T2" fmla="*/ 0 w 1"/>
              <a:gd name="T3" fmla="*/ 1575 h 15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575">
                <a:moveTo>
                  <a:pt x="0" y="0"/>
                </a:moveTo>
                <a:lnTo>
                  <a:pt x="0" y="157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Freeform 324"/>
          <p:cNvSpPr>
            <a:spLocks/>
          </p:cNvSpPr>
          <p:nvPr/>
        </p:nvSpPr>
        <p:spPr bwMode="auto">
          <a:xfrm>
            <a:off x="8581480" y="3870949"/>
            <a:ext cx="567324" cy="383122"/>
          </a:xfrm>
          <a:custGeom>
            <a:avLst/>
            <a:gdLst>
              <a:gd name="T0" fmla="*/ 781 w 781"/>
              <a:gd name="T1" fmla="*/ 0 h 591"/>
              <a:gd name="T2" fmla="*/ 0 w 781"/>
              <a:gd name="T3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81" h="591">
                <a:moveTo>
                  <a:pt x="781" y="0"/>
                </a:moveTo>
                <a:lnTo>
                  <a:pt x="0" y="591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Freeform 326"/>
          <p:cNvSpPr>
            <a:spLocks/>
          </p:cNvSpPr>
          <p:nvPr/>
        </p:nvSpPr>
        <p:spPr bwMode="auto">
          <a:xfrm>
            <a:off x="8600796" y="3198079"/>
            <a:ext cx="474871" cy="324402"/>
          </a:xfrm>
          <a:custGeom>
            <a:avLst/>
            <a:gdLst>
              <a:gd name="T0" fmla="*/ 0 w 607"/>
              <a:gd name="T1" fmla="*/ 0 h 435"/>
              <a:gd name="T2" fmla="*/ 607 w 607"/>
              <a:gd name="T3" fmla="*/ 435 h 4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7" h="435">
                <a:moveTo>
                  <a:pt x="0" y="0"/>
                </a:moveTo>
                <a:lnTo>
                  <a:pt x="607" y="43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Freeform 327"/>
          <p:cNvSpPr>
            <a:spLocks/>
          </p:cNvSpPr>
          <p:nvPr/>
        </p:nvSpPr>
        <p:spPr bwMode="auto">
          <a:xfrm>
            <a:off x="9753305" y="3191341"/>
            <a:ext cx="557869" cy="338841"/>
          </a:xfrm>
          <a:custGeom>
            <a:avLst/>
            <a:gdLst>
              <a:gd name="T0" fmla="*/ 480 w 480"/>
              <a:gd name="T1" fmla="*/ 0 h 472"/>
              <a:gd name="T2" fmla="*/ 0 w 480"/>
              <a:gd name="T3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" h="472">
                <a:moveTo>
                  <a:pt x="480" y="0"/>
                </a:moveTo>
                <a:lnTo>
                  <a:pt x="0" y="472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328"/>
          <p:cNvSpPr>
            <a:spLocks noChangeArrowheads="1"/>
          </p:cNvSpPr>
          <p:nvPr/>
        </p:nvSpPr>
        <p:spPr bwMode="auto">
          <a:xfrm>
            <a:off x="10142027" y="4949080"/>
            <a:ext cx="260549" cy="69212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5" name="Line 329"/>
          <p:cNvCxnSpPr/>
          <p:nvPr/>
        </p:nvCxnSpPr>
        <p:spPr bwMode="auto">
          <a:xfrm flipH="1" flipV="1">
            <a:off x="9033422" y="5132288"/>
            <a:ext cx="0" cy="86400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6" name="Line 330"/>
          <p:cNvCxnSpPr/>
          <p:nvPr/>
        </p:nvCxnSpPr>
        <p:spPr bwMode="auto">
          <a:xfrm flipH="1">
            <a:off x="10709130" y="5132288"/>
            <a:ext cx="0" cy="86400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9" name="Line 331"/>
          <p:cNvCxnSpPr/>
          <p:nvPr/>
        </p:nvCxnSpPr>
        <p:spPr bwMode="auto">
          <a:xfrm flipH="1" flipV="1">
            <a:off x="9864447" y="5132288"/>
            <a:ext cx="0" cy="86400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0" name="Freeform 332"/>
          <p:cNvSpPr>
            <a:spLocks/>
          </p:cNvSpPr>
          <p:nvPr/>
        </p:nvSpPr>
        <p:spPr bwMode="auto">
          <a:xfrm flipH="1">
            <a:off x="8725221" y="5135904"/>
            <a:ext cx="307826" cy="963"/>
          </a:xfrm>
          <a:custGeom>
            <a:avLst/>
            <a:gdLst>
              <a:gd name="T0" fmla="*/ 294 w 294"/>
              <a:gd name="T1" fmla="*/ 1 h 1"/>
              <a:gd name="T2" fmla="*/ 0 w 29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4" h="1">
                <a:moveTo>
                  <a:pt x="294" y="1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Freeform 333"/>
          <p:cNvSpPr>
            <a:spLocks/>
          </p:cNvSpPr>
          <p:nvPr/>
        </p:nvSpPr>
        <p:spPr bwMode="auto">
          <a:xfrm flipH="1">
            <a:off x="9570954" y="5135904"/>
            <a:ext cx="299421" cy="963"/>
          </a:xfrm>
          <a:custGeom>
            <a:avLst/>
            <a:gdLst>
              <a:gd name="T0" fmla="*/ 286 w 286"/>
              <a:gd name="T1" fmla="*/ 1 h 1"/>
              <a:gd name="T2" fmla="*/ 0 w 28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6" h="1">
                <a:moveTo>
                  <a:pt x="286" y="1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Freeform 334"/>
          <p:cNvSpPr>
            <a:spLocks/>
          </p:cNvSpPr>
          <p:nvPr/>
        </p:nvSpPr>
        <p:spPr bwMode="auto">
          <a:xfrm flipH="1">
            <a:off x="10399878" y="5135904"/>
            <a:ext cx="315180" cy="963"/>
          </a:xfrm>
          <a:custGeom>
            <a:avLst/>
            <a:gdLst>
              <a:gd name="T0" fmla="*/ 301 w 301"/>
              <a:gd name="T1" fmla="*/ 1 h 1"/>
              <a:gd name="T2" fmla="*/ 0 w 3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1" h="1">
                <a:moveTo>
                  <a:pt x="301" y="1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Freeform 335"/>
          <p:cNvSpPr>
            <a:spLocks/>
          </p:cNvSpPr>
          <p:nvPr/>
        </p:nvSpPr>
        <p:spPr bwMode="auto">
          <a:xfrm>
            <a:off x="9703927" y="3869986"/>
            <a:ext cx="578881" cy="418739"/>
          </a:xfrm>
          <a:custGeom>
            <a:avLst/>
            <a:gdLst>
              <a:gd name="T0" fmla="*/ 0 w 659"/>
              <a:gd name="T1" fmla="*/ 0 h 531"/>
              <a:gd name="T2" fmla="*/ 659 w 659"/>
              <a:gd name="T3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9" h="531">
                <a:moveTo>
                  <a:pt x="0" y="0"/>
                </a:moveTo>
                <a:lnTo>
                  <a:pt x="659" y="531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Freeform 336"/>
          <p:cNvSpPr>
            <a:spLocks/>
          </p:cNvSpPr>
          <p:nvPr/>
        </p:nvSpPr>
        <p:spPr bwMode="auto">
          <a:xfrm flipV="1">
            <a:off x="8600796" y="5983894"/>
            <a:ext cx="2116960" cy="0"/>
          </a:xfrm>
          <a:custGeom>
            <a:avLst/>
            <a:gdLst>
              <a:gd name="T0" fmla="*/ 2573 w 2573"/>
              <a:gd name="T1" fmla="*/ 0 h 1"/>
              <a:gd name="T2" fmla="*/ 0 w 257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73" h="1">
                <a:moveTo>
                  <a:pt x="2573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Oval 349"/>
          <p:cNvSpPr>
            <a:spLocks noChangeArrowheads="1"/>
          </p:cNvSpPr>
          <p:nvPr/>
        </p:nvSpPr>
        <p:spPr bwMode="auto">
          <a:xfrm>
            <a:off x="9137653" y="3560023"/>
            <a:ext cx="566274" cy="55543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endParaRPr lang="uk-UA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328"/>
          <p:cNvSpPr>
            <a:spLocks noChangeArrowheads="1"/>
          </p:cNvSpPr>
          <p:nvPr/>
        </p:nvSpPr>
        <p:spPr bwMode="auto">
          <a:xfrm>
            <a:off x="9318356" y="4946193"/>
            <a:ext cx="259498" cy="691159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Овал 137"/>
          <p:cNvSpPr>
            <a:spLocks noChangeArrowheads="1"/>
          </p:cNvSpPr>
          <p:nvPr/>
        </p:nvSpPr>
        <p:spPr bwMode="auto">
          <a:xfrm>
            <a:off x="8505532" y="1755800"/>
            <a:ext cx="178685" cy="163721"/>
          </a:xfrm>
          <a:prstGeom prst="ellipse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9" name="Полилиния 138"/>
          <p:cNvSpPr>
            <a:spLocks/>
          </p:cNvSpPr>
          <p:nvPr/>
        </p:nvSpPr>
        <p:spPr bwMode="auto">
          <a:xfrm>
            <a:off x="10311174" y="1904321"/>
            <a:ext cx="1051" cy="1291833"/>
          </a:xfrm>
          <a:custGeom>
            <a:avLst/>
            <a:gdLst>
              <a:gd name="T0" fmla="*/ 0 w 1"/>
              <a:gd name="T1" fmla="*/ 1343 h 1343"/>
              <a:gd name="T2" fmla="*/ 0 w 1"/>
              <a:gd name="T3" fmla="*/ 0 h 13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43">
                <a:moveTo>
                  <a:pt x="0" y="1343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Полилиния 139"/>
          <p:cNvSpPr>
            <a:spLocks/>
          </p:cNvSpPr>
          <p:nvPr/>
        </p:nvSpPr>
        <p:spPr bwMode="auto">
          <a:xfrm>
            <a:off x="9432872" y="1892769"/>
            <a:ext cx="7354" cy="1493983"/>
          </a:xfrm>
          <a:custGeom>
            <a:avLst/>
            <a:gdLst>
              <a:gd name="T0" fmla="*/ 7 w 7"/>
              <a:gd name="T1" fmla="*/ 0 h 1553"/>
              <a:gd name="T2" fmla="*/ 0 w 7"/>
              <a:gd name="T3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553">
                <a:moveTo>
                  <a:pt x="7" y="0"/>
                </a:moveTo>
                <a:lnTo>
                  <a:pt x="0" y="1553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Полилиния 140"/>
          <p:cNvSpPr>
            <a:spLocks/>
          </p:cNvSpPr>
          <p:nvPr/>
        </p:nvSpPr>
        <p:spPr bwMode="auto">
          <a:xfrm>
            <a:off x="8602897" y="1897582"/>
            <a:ext cx="1051" cy="1313010"/>
          </a:xfrm>
          <a:custGeom>
            <a:avLst/>
            <a:gdLst>
              <a:gd name="T0" fmla="*/ 0 w 1"/>
              <a:gd name="T1" fmla="*/ 0 h 1365"/>
              <a:gd name="T2" fmla="*/ 0 w 1"/>
              <a:gd name="T3" fmla="*/ 1365 h 136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65">
                <a:moveTo>
                  <a:pt x="0" y="0"/>
                </a:moveTo>
                <a:lnTo>
                  <a:pt x="0" y="136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 flipH="1">
            <a:off x="8496077" y="1755800"/>
            <a:ext cx="178685" cy="1637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328"/>
          <p:cNvSpPr>
            <a:spLocks noChangeArrowheads="1"/>
          </p:cNvSpPr>
          <p:nvPr/>
        </p:nvSpPr>
        <p:spPr bwMode="auto">
          <a:xfrm>
            <a:off x="8472623" y="4947155"/>
            <a:ext cx="259498" cy="691159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4" name="Группа 143"/>
          <p:cNvGrpSpPr/>
          <p:nvPr/>
        </p:nvGrpSpPr>
        <p:grpSpPr>
          <a:xfrm>
            <a:off x="9318356" y="1740600"/>
            <a:ext cx="188140" cy="163721"/>
            <a:chOff x="9936051" y="2396624"/>
            <a:chExt cx="113715" cy="108000"/>
          </a:xfrm>
        </p:grpSpPr>
        <p:sp>
          <p:nvSpPr>
            <p:cNvPr id="148" name="Овал 147"/>
            <p:cNvSpPr>
              <a:spLocks noChangeArrowheads="1"/>
            </p:cNvSpPr>
            <p:nvPr/>
          </p:nvSpPr>
          <p:spPr bwMode="auto">
            <a:xfrm>
              <a:off x="9941766" y="2396624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49" name="Прямая соединительная линия 148"/>
            <p:cNvCxnSpPr/>
            <p:nvPr/>
          </p:nvCxnSpPr>
          <p:spPr>
            <a:xfrm flipH="1">
              <a:off x="9936051" y="2396624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Группа 144"/>
          <p:cNvGrpSpPr/>
          <p:nvPr/>
        </p:nvGrpSpPr>
        <p:grpSpPr>
          <a:xfrm>
            <a:off x="10217103" y="1758765"/>
            <a:ext cx="188140" cy="163721"/>
            <a:chOff x="9936051" y="2396624"/>
            <a:chExt cx="113715" cy="108000"/>
          </a:xfrm>
        </p:grpSpPr>
        <p:sp>
          <p:nvSpPr>
            <p:cNvPr id="146" name="Овал 145"/>
            <p:cNvSpPr>
              <a:spLocks noChangeArrowheads="1"/>
            </p:cNvSpPr>
            <p:nvPr/>
          </p:nvSpPr>
          <p:spPr bwMode="auto">
            <a:xfrm>
              <a:off x="9941766" y="2396624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47" name="Прямая соединительная линия 146"/>
            <p:cNvCxnSpPr/>
            <p:nvPr/>
          </p:nvCxnSpPr>
          <p:spPr>
            <a:xfrm flipH="1">
              <a:off x="9936051" y="2396624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/>
          <p:cNvSpPr/>
          <p:nvPr/>
        </p:nvSpPr>
        <p:spPr>
          <a:xfrm>
            <a:off x="8391132" y="131985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9237947" y="1326641"/>
            <a:ext cx="389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10079066" y="136639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142767" y="4609700"/>
            <a:ext cx="2763297" cy="1836508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Line 7486"/>
          <p:cNvCxnSpPr/>
          <p:nvPr/>
        </p:nvCxnSpPr>
        <p:spPr bwMode="auto">
          <a:xfrm>
            <a:off x="3235345" y="2939382"/>
            <a:ext cx="1134115" cy="1370173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Выноска 2 (без границы) 94"/>
          <p:cNvSpPr/>
          <p:nvPr/>
        </p:nvSpPr>
        <p:spPr>
          <a:xfrm>
            <a:off x="5925725" y="5094336"/>
            <a:ext cx="1751761" cy="718339"/>
          </a:xfrm>
          <a:prstGeom prst="callout2">
            <a:avLst>
              <a:gd name="adj1" fmla="val 21522"/>
              <a:gd name="adj2" fmla="val -1328"/>
              <a:gd name="adj3" fmla="val 21281"/>
              <a:gd name="adj4" fmla="val -21124"/>
              <a:gd name="adj5" fmla="val 42548"/>
              <a:gd name="adj6" fmla="val -7127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Countercurrent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Выноска 2 (без границы) 95"/>
          <p:cNvSpPr/>
          <p:nvPr/>
        </p:nvSpPr>
        <p:spPr>
          <a:xfrm>
            <a:off x="6301081" y="2024274"/>
            <a:ext cx="1694922" cy="484259"/>
          </a:xfrm>
          <a:prstGeom prst="callout2">
            <a:avLst>
              <a:gd name="adj1" fmla="val 21522"/>
              <a:gd name="adj2" fmla="val -1328"/>
              <a:gd name="adj3" fmla="val 18750"/>
              <a:gd name="adj4" fmla="val -16667"/>
              <a:gd name="adj5" fmla="val 71445"/>
              <a:gd name="adj6" fmla="val -1088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Traction mode 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Текст 1"/>
          <p:cNvSpPr txBox="1">
            <a:spLocks/>
          </p:cNvSpPr>
          <p:nvPr/>
        </p:nvSpPr>
        <p:spPr>
          <a:xfrm>
            <a:off x="4267786" y="872059"/>
            <a:ext cx="2897337" cy="467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 smtClean="0"/>
              <a:t>Active load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84767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28" grpId="0"/>
      <p:bldP spid="97" grpId="0"/>
      <p:bldP spid="98" grpId="0"/>
      <p:bldP spid="102" grpId="0" animBg="1"/>
      <p:bldP spid="104" grpId="0"/>
      <p:bldP spid="2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84777" y="96956"/>
            <a:ext cx="11817327" cy="9636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Countercurrent braking  mode by additional resistance </a:t>
            </a:r>
            <a:r>
              <a:rPr lang="en-US" dirty="0" smtClean="0"/>
              <a:t>and supply voltage phases changing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4" name="Freeform 11313"/>
          <p:cNvSpPr>
            <a:spLocks/>
          </p:cNvSpPr>
          <p:nvPr/>
        </p:nvSpPr>
        <p:spPr bwMode="auto">
          <a:xfrm>
            <a:off x="4096713" y="1608066"/>
            <a:ext cx="3679188" cy="2337682"/>
          </a:xfrm>
          <a:custGeom>
            <a:avLst/>
            <a:gdLst>
              <a:gd name="T0" fmla="*/ 0 w 4967"/>
              <a:gd name="T1" fmla="*/ 0 h 3059"/>
              <a:gd name="T2" fmla="*/ 3242 w 4967"/>
              <a:gd name="T3" fmla="*/ 180 h 3059"/>
              <a:gd name="T4" fmla="*/ 4502 w 4967"/>
              <a:gd name="T5" fmla="*/ 344 h 3059"/>
              <a:gd name="T6" fmla="*/ 4952 w 4967"/>
              <a:gd name="T7" fmla="*/ 546 h 3059"/>
              <a:gd name="T8" fmla="*/ 4862 w 4967"/>
              <a:gd name="T9" fmla="*/ 720 h 3059"/>
              <a:gd name="T10" fmla="*/ 4322 w 4967"/>
              <a:gd name="T11" fmla="*/ 1080 h 3059"/>
              <a:gd name="T12" fmla="*/ 3422 w 4967"/>
              <a:gd name="T13" fmla="*/ 1620 h 3059"/>
              <a:gd name="T14" fmla="*/ 2702 w 4967"/>
              <a:gd name="T15" fmla="*/ 2160 h 3059"/>
              <a:gd name="T16" fmla="*/ 2340 w 4967"/>
              <a:gd name="T17" fmla="*/ 2700 h 3059"/>
              <a:gd name="T18" fmla="*/ 2220 w 4967"/>
              <a:gd name="T19" fmla="*/ 3059 h 3059"/>
              <a:gd name="connsiteX0" fmla="*/ 0 w 9982"/>
              <a:gd name="connsiteY0" fmla="*/ 0 h 10000"/>
              <a:gd name="connsiteX1" fmla="*/ 6527 w 9982"/>
              <a:gd name="connsiteY1" fmla="*/ 1326 h 10000"/>
              <a:gd name="connsiteX2" fmla="*/ 9064 w 9982"/>
              <a:gd name="connsiteY2" fmla="*/ 1125 h 10000"/>
              <a:gd name="connsiteX3" fmla="*/ 9970 w 9982"/>
              <a:gd name="connsiteY3" fmla="*/ 1785 h 10000"/>
              <a:gd name="connsiteX4" fmla="*/ 9789 w 9982"/>
              <a:gd name="connsiteY4" fmla="*/ 2354 h 10000"/>
              <a:gd name="connsiteX5" fmla="*/ 8701 w 9982"/>
              <a:gd name="connsiteY5" fmla="*/ 3531 h 10000"/>
              <a:gd name="connsiteX6" fmla="*/ 6889 w 9982"/>
              <a:gd name="connsiteY6" fmla="*/ 5296 h 10000"/>
              <a:gd name="connsiteX7" fmla="*/ 5440 w 9982"/>
              <a:gd name="connsiteY7" fmla="*/ 7061 h 10000"/>
              <a:gd name="connsiteX8" fmla="*/ 4711 w 9982"/>
              <a:gd name="connsiteY8" fmla="*/ 8826 h 10000"/>
              <a:gd name="connsiteX9" fmla="*/ 4469 w 9982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32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65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65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080 w 10645"/>
              <a:gd name="connsiteY2" fmla="*/ 1125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134 w 10645"/>
              <a:gd name="connsiteY2" fmla="*/ 2348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134 w 10645"/>
              <a:gd name="connsiteY2" fmla="*/ 2348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11"/>
              <a:gd name="connsiteY0" fmla="*/ 0 h 10000"/>
              <a:gd name="connsiteX1" fmla="*/ 6539 w 10611"/>
              <a:gd name="connsiteY1" fmla="*/ 1656 h 10000"/>
              <a:gd name="connsiteX2" fmla="*/ 9134 w 10611"/>
              <a:gd name="connsiteY2" fmla="*/ 2348 h 10000"/>
              <a:gd name="connsiteX3" fmla="*/ 9988 w 10611"/>
              <a:gd name="connsiteY3" fmla="*/ 1785 h 10000"/>
              <a:gd name="connsiteX4" fmla="*/ 10600 w 10611"/>
              <a:gd name="connsiteY4" fmla="*/ 2898 h 10000"/>
              <a:gd name="connsiteX5" fmla="*/ 9443 w 10611"/>
              <a:gd name="connsiteY5" fmla="*/ 4657 h 10000"/>
              <a:gd name="connsiteX6" fmla="*/ 6901 w 10611"/>
              <a:gd name="connsiteY6" fmla="*/ 5296 h 10000"/>
              <a:gd name="connsiteX7" fmla="*/ 5450 w 10611"/>
              <a:gd name="connsiteY7" fmla="*/ 7061 h 10000"/>
              <a:gd name="connsiteX8" fmla="*/ 4719 w 10611"/>
              <a:gd name="connsiteY8" fmla="*/ 8826 h 10000"/>
              <a:gd name="connsiteX9" fmla="*/ 4477 w 10611"/>
              <a:gd name="connsiteY9" fmla="*/ 10000 h 10000"/>
              <a:gd name="connsiteX0" fmla="*/ 0 w 10956"/>
              <a:gd name="connsiteY0" fmla="*/ 0 h 10000"/>
              <a:gd name="connsiteX1" fmla="*/ 6539 w 10956"/>
              <a:gd name="connsiteY1" fmla="*/ 1656 h 10000"/>
              <a:gd name="connsiteX2" fmla="*/ 9134 w 10956"/>
              <a:gd name="connsiteY2" fmla="*/ 2348 h 10000"/>
              <a:gd name="connsiteX3" fmla="*/ 9988 w 10956"/>
              <a:gd name="connsiteY3" fmla="*/ 1785 h 10000"/>
              <a:gd name="connsiteX4" fmla="*/ 10949 w 10956"/>
              <a:gd name="connsiteY4" fmla="*/ 3442 h 10000"/>
              <a:gd name="connsiteX5" fmla="*/ 9443 w 10956"/>
              <a:gd name="connsiteY5" fmla="*/ 4657 h 10000"/>
              <a:gd name="connsiteX6" fmla="*/ 6901 w 10956"/>
              <a:gd name="connsiteY6" fmla="*/ 5296 h 10000"/>
              <a:gd name="connsiteX7" fmla="*/ 5450 w 10956"/>
              <a:gd name="connsiteY7" fmla="*/ 7061 h 10000"/>
              <a:gd name="connsiteX8" fmla="*/ 4719 w 10956"/>
              <a:gd name="connsiteY8" fmla="*/ 8826 h 10000"/>
              <a:gd name="connsiteX9" fmla="*/ 4477 w 10956"/>
              <a:gd name="connsiteY9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01 w 10951"/>
              <a:gd name="connsiteY5" fmla="*/ 5296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01 w 10951"/>
              <a:gd name="connsiteY5" fmla="*/ 5296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82 w 10951"/>
              <a:gd name="connsiteY5" fmla="*/ 5490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0"/>
              <a:gd name="connsiteY0" fmla="*/ 0 h 10000"/>
              <a:gd name="connsiteX1" fmla="*/ 6539 w 10950"/>
              <a:gd name="connsiteY1" fmla="*/ 1656 h 10000"/>
              <a:gd name="connsiteX2" fmla="*/ 9147 w 10950"/>
              <a:gd name="connsiteY2" fmla="*/ 2426 h 10000"/>
              <a:gd name="connsiteX3" fmla="*/ 10949 w 10950"/>
              <a:gd name="connsiteY3" fmla="*/ 3442 h 10000"/>
              <a:gd name="connsiteX4" fmla="*/ 9443 w 10950"/>
              <a:gd name="connsiteY4" fmla="*/ 4657 h 10000"/>
              <a:gd name="connsiteX5" fmla="*/ 6982 w 10950"/>
              <a:gd name="connsiteY5" fmla="*/ 5490 h 10000"/>
              <a:gd name="connsiteX6" fmla="*/ 5450 w 10950"/>
              <a:gd name="connsiteY6" fmla="*/ 7061 h 10000"/>
              <a:gd name="connsiteX7" fmla="*/ 4719 w 10950"/>
              <a:gd name="connsiteY7" fmla="*/ 8826 h 10000"/>
              <a:gd name="connsiteX8" fmla="*/ 4477 w 10950"/>
              <a:gd name="connsiteY8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6982 w 10950"/>
              <a:gd name="connsiteY4" fmla="*/ 5490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6982 w 10950"/>
              <a:gd name="connsiteY4" fmla="*/ 5490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826 w 10950"/>
              <a:gd name="connsiteY5" fmla="*/ 7935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826 w 10950"/>
              <a:gd name="connsiteY5" fmla="*/ 7935 h 10000"/>
              <a:gd name="connsiteX6" fmla="*/ 5324 w 10950"/>
              <a:gd name="connsiteY6" fmla="*/ 9311 h 10000"/>
              <a:gd name="connsiteX7" fmla="*/ 4477 w 10950"/>
              <a:gd name="connsiteY7" fmla="*/ 10000 h 10000"/>
              <a:gd name="connsiteX0" fmla="*/ 0 w 10950"/>
              <a:gd name="connsiteY0" fmla="*/ 0 h 9311"/>
              <a:gd name="connsiteX1" fmla="*/ 9147 w 10950"/>
              <a:gd name="connsiteY1" fmla="*/ 2426 h 9311"/>
              <a:gd name="connsiteX2" fmla="*/ 10949 w 10950"/>
              <a:gd name="connsiteY2" fmla="*/ 3442 h 9311"/>
              <a:gd name="connsiteX3" fmla="*/ 9443 w 10950"/>
              <a:gd name="connsiteY3" fmla="*/ 4657 h 9311"/>
              <a:gd name="connsiteX4" fmla="*/ 7076 w 10950"/>
              <a:gd name="connsiteY4" fmla="*/ 5781 h 9311"/>
              <a:gd name="connsiteX5" fmla="*/ 5826 w 10950"/>
              <a:gd name="connsiteY5" fmla="*/ 7935 h 9311"/>
              <a:gd name="connsiteX6" fmla="*/ 5324 w 10950"/>
              <a:gd name="connsiteY6" fmla="*/ 9311 h 9311"/>
              <a:gd name="connsiteX0" fmla="*/ 0 w 10000"/>
              <a:gd name="connsiteY0" fmla="*/ 0 h 10000"/>
              <a:gd name="connsiteX1" fmla="*/ 8353 w 10000"/>
              <a:gd name="connsiteY1" fmla="*/ 2606 h 10000"/>
              <a:gd name="connsiteX2" fmla="*/ 9999 w 10000"/>
              <a:gd name="connsiteY2" fmla="*/ 3697 h 10000"/>
              <a:gd name="connsiteX3" fmla="*/ 8624 w 10000"/>
              <a:gd name="connsiteY3" fmla="*/ 5002 h 10000"/>
              <a:gd name="connsiteX4" fmla="*/ 6536 w 10000"/>
              <a:gd name="connsiteY4" fmla="*/ 6501 h 10000"/>
              <a:gd name="connsiteX5" fmla="*/ 5321 w 10000"/>
              <a:gd name="connsiteY5" fmla="*/ 8522 h 10000"/>
              <a:gd name="connsiteX6" fmla="*/ 4862 w 10000"/>
              <a:gd name="connsiteY6" fmla="*/ 10000 h 10000"/>
              <a:gd name="connsiteX0" fmla="*/ 0 w 10000"/>
              <a:gd name="connsiteY0" fmla="*/ 0 h 10000"/>
              <a:gd name="connsiteX1" fmla="*/ 8353 w 10000"/>
              <a:gd name="connsiteY1" fmla="*/ 2606 h 10000"/>
              <a:gd name="connsiteX2" fmla="*/ 9999 w 10000"/>
              <a:gd name="connsiteY2" fmla="*/ 3697 h 10000"/>
              <a:gd name="connsiteX3" fmla="*/ 8624 w 10000"/>
              <a:gd name="connsiteY3" fmla="*/ 5002 h 10000"/>
              <a:gd name="connsiteX4" fmla="*/ 6610 w 10000"/>
              <a:gd name="connsiteY4" fmla="*/ 6855 h 10000"/>
              <a:gd name="connsiteX5" fmla="*/ 5321 w 10000"/>
              <a:gd name="connsiteY5" fmla="*/ 8522 h 10000"/>
              <a:gd name="connsiteX6" fmla="*/ 4862 w 10000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198"/>
              <a:gd name="connsiteY0" fmla="*/ 0 h 10000"/>
              <a:gd name="connsiteX1" fmla="*/ 8353 w 10198"/>
              <a:gd name="connsiteY1" fmla="*/ 2606 h 10000"/>
              <a:gd name="connsiteX2" fmla="*/ 9999 w 10198"/>
              <a:gd name="connsiteY2" fmla="*/ 3697 h 10000"/>
              <a:gd name="connsiteX3" fmla="*/ 8808 w 10198"/>
              <a:gd name="connsiteY3" fmla="*/ 5148 h 10000"/>
              <a:gd name="connsiteX4" fmla="*/ 6610 w 10198"/>
              <a:gd name="connsiteY4" fmla="*/ 6855 h 10000"/>
              <a:gd name="connsiteX5" fmla="*/ 5321 w 10198"/>
              <a:gd name="connsiteY5" fmla="*/ 8522 h 10000"/>
              <a:gd name="connsiteX6" fmla="*/ 4862 w 10198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5"/>
              <a:gd name="connsiteY0" fmla="*/ 0 h 10000"/>
              <a:gd name="connsiteX1" fmla="*/ 8353 w 10005"/>
              <a:gd name="connsiteY1" fmla="*/ 2606 h 10000"/>
              <a:gd name="connsiteX2" fmla="*/ 9999 w 10005"/>
              <a:gd name="connsiteY2" fmla="*/ 3697 h 10000"/>
              <a:gd name="connsiteX3" fmla="*/ 8808 w 10005"/>
              <a:gd name="connsiteY3" fmla="*/ 5148 h 10000"/>
              <a:gd name="connsiteX4" fmla="*/ 6610 w 10005"/>
              <a:gd name="connsiteY4" fmla="*/ 6855 h 10000"/>
              <a:gd name="connsiteX5" fmla="*/ 5321 w 10005"/>
              <a:gd name="connsiteY5" fmla="*/ 8522 h 10000"/>
              <a:gd name="connsiteX6" fmla="*/ 4862 w 10005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843 w 10004"/>
              <a:gd name="connsiteY4" fmla="*/ 7272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843 w 10004"/>
              <a:gd name="connsiteY4" fmla="*/ 7272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616 w 10004"/>
              <a:gd name="connsiteY5" fmla="*/ 9106 h 10000"/>
              <a:gd name="connsiteX6" fmla="*/ 4862 w 10004"/>
              <a:gd name="connsiteY6" fmla="*/ 10000 h 10000"/>
              <a:gd name="connsiteX0" fmla="*/ 0 w 10004"/>
              <a:gd name="connsiteY0" fmla="*/ 0 h 10375"/>
              <a:gd name="connsiteX1" fmla="*/ 8353 w 10004"/>
              <a:gd name="connsiteY1" fmla="*/ 2606 h 10375"/>
              <a:gd name="connsiteX2" fmla="*/ 9999 w 10004"/>
              <a:gd name="connsiteY2" fmla="*/ 3697 h 10375"/>
              <a:gd name="connsiteX3" fmla="*/ 8808 w 10004"/>
              <a:gd name="connsiteY3" fmla="*/ 5148 h 10375"/>
              <a:gd name="connsiteX4" fmla="*/ 7052 w 10004"/>
              <a:gd name="connsiteY4" fmla="*/ 6855 h 10375"/>
              <a:gd name="connsiteX5" fmla="*/ 5616 w 10004"/>
              <a:gd name="connsiteY5" fmla="*/ 9106 h 10375"/>
              <a:gd name="connsiteX6" fmla="*/ 5218 w 10004"/>
              <a:gd name="connsiteY6" fmla="*/ 10375 h 10375"/>
              <a:gd name="connsiteX0" fmla="*/ 0 w 10004"/>
              <a:gd name="connsiteY0" fmla="*/ 0 h 10375"/>
              <a:gd name="connsiteX1" fmla="*/ 8353 w 10004"/>
              <a:gd name="connsiteY1" fmla="*/ 2606 h 10375"/>
              <a:gd name="connsiteX2" fmla="*/ 9999 w 10004"/>
              <a:gd name="connsiteY2" fmla="*/ 3697 h 10375"/>
              <a:gd name="connsiteX3" fmla="*/ 8808 w 10004"/>
              <a:gd name="connsiteY3" fmla="*/ 5148 h 10375"/>
              <a:gd name="connsiteX4" fmla="*/ 7052 w 10004"/>
              <a:gd name="connsiteY4" fmla="*/ 6855 h 10375"/>
              <a:gd name="connsiteX5" fmla="*/ 5616 w 10004"/>
              <a:gd name="connsiteY5" fmla="*/ 9106 h 10375"/>
              <a:gd name="connsiteX6" fmla="*/ 5218 w 10004"/>
              <a:gd name="connsiteY6" fmla="*/ 10375 h 10375"/>
              <a:gd name="connsiteX0" fmla="*/ 0 w 10004"/>
              <a:gd name="connsiteY0" fmla="*/ 0 h 9106"/>
              <a:gd name="connsiteX1" fmla="*/ 8353 w 10004"/>
              <a:gd name="connsiteY1" fmla="*/ 2606 h 9106"/>
              <a:gd name="connsiteX2" fmla="*/ 9999 w 10004"/>
              <a:gd name="connsiteY2" fmla="*/ 3697 h 9106"/>
              <a:gd name="connsiteX3" fmla="*/ 8808 w 10004"/>
              <a:gd name="connsiteY3" fmla="*/ 5148 h 9106"/>
              <a:gd name="connsiteX4" fmla="*/ 7052 w 10004"/>
              <a:gd name="connsiteY4" fmla="*/ 6855 h 9106"/>
              <a:gd name="connsiteX5" fmla="*/ 5616 w 10004"/>
              <a:gd name="connsiteY5" fmla="*/ 9106 h 9106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00 w 10000"/>
              <a:gd name="connsiteY4" fmla="*/ 7368 h 10069"/>
              <a:gd name="connsiteX5" fmla="*/ 5712 w 10000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1" h="10069">
                <a:moveTo>
                  <a:pt x="0" y="0"/>
                </a:moveTo>
                <a:cubicBezTo>
                  <a:pt x="2783" y="954"/>
                  <a:pt x="6905" y="2227"/>
                  <a:pt x="8350" y="2862"/>
                </a:cubicBezTo>
                <a:cubicBezTo>
                  <a:pt x="9794" y="3497"/>
                  <a:pt x="9913" y="3591"/>
                  <a:pt x="9995" y="4060"/>
                </a:cubicBezTo>
                <a:cubicBezTo>
                  <a:pt x="10077" y="4529"/>
                  <a:pt x="9418" y="5211"/>
                  <a:pt x="8841" y="5676"/>
                </a:cubicBezTo>
                <a:cubicBezTo>
                  <a:pt x="8264" y="6141"/>
                  <a:pt x="7334" y="6947"/>
                  <a:pt x="7000" y="7368"/>
                </a:cubicBezTo>
                <a:cubicBezTo>
                  <a:pt x="6666" y="7789"/>
                  <a:pt x="6079" y="8165"/>
                  <a:pt x="5712" y="10069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25" name="Text Box 7470"/>
          <p:cNvSpPr txBox="1">
            <a:spLocks noChangeArrowheads="1"/>
          </p:cNvSpPr>
          <p:nvPr/>
        </p:nvSpPr>
        <p:spPr bwMode="auto">
          <a:xfrm>
            <a:off x="7235236" y="3570555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0" name="Text Box 7474"/>
          <p:cNvSpPr txBox="1">
            <a:spLocks noChangeArrowheads="1"/>
          </p:cNvSpPr>
          <p:nvPr/>
        </p:nvSpPr>
        <p:spPr bwMode="auto">
          <a:xfrm>
            <a:off x="2619871" y="2930102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1" name="Text Box 7475"/>
          <p:cNvSpPr txBox="1">
            <a:spLocks noChangeArrowheads="1"/>
          </p:cNvSpPr>
          <p:nvPr/>
        </p:nvSpPr>
        <p:spPr bwMode="auto">
          <a:xfrm>
            <a:off x="3075148" y="2902397"/>
            <a:ext cx="51591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2" name="Text Box 7476"/>
          <p:cNvSpPr txBox="1">
            <a:spLocks noChangeArrowheads="1"/>
          </p:cNvSpPr>
          <p:nvPr/>
        </p:nvSpPr>
        <p:spPr bwMode="auto">
          <a:xfrm>
            <a:off x="2643723" y="1551817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6" name="Text Box 7477"/>
          <p:cNvSpPr txBox="1">
            <a:spLocks noChangeArrowheads="1"/>
          </p:cNvSpPr>
          <p:nvPr/>
        </p:nvSpPr>
        <p:spPr bwMode="auto">
          <a:xfrm>
            <a:off x="5957184" y="1633274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6" name="Text Box 7478"/>
          <p:cNvSpPr txBox="1">
            <a:spLocks noChangeArrowheads="1"/>
          </p:cNvSpPr>
          <p:nvPr/>
        </p:nvSpPr>
        <p:spPr bwMode="auto">
          <a:xfrm>
            <a:off x="3652759" y="1573895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57" name="Line 7479"/>
          <p:cNvCxnSpPr/>
          <p:nvPr/>
        </p:nvCxnSpPr>
        <p:spPr bwMode="auto">
          <a:xfrm flipV="1">
            <a:off x="4115758" y="1099294"/>
            <a:ext cx="0" cy="540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Line 7480"/>
          <p:cNvCxnSpPr/>
          <p:nvPr/>
        </p:nvCxnSpPr>
        <p:spPr bwMode="auto">
          <a:xfrm>
            <a:off x="2065968" y="3945748"/>
            <a:ext cx="56243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" name="Line 7483"/>
          <p:cNvCxnSpPr/>
          <p:nvPr/>
        </p:nvCxnSpPr>
        <p:spPr bwMode="auto">
          <a:xfrm>
            <a:off x="6001366" y="1675340"/>
            <a:ext cx="0" cy="39478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" name="Oval 7488"/>
          <p:cNvSpPr>
            <a:spLocks noChangeArrowheads="1"/>
          </p:cNvSpPr>
          <p:nvPr/>
        </p:nvSpPr>
        <p:spPr bwMode="auto">
          <a:xfrm>
            <a:off x="5970115" y="1969616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161" name="Text Box 7494"/>
          <p:cNvSpPr txBox="1">
            <a:spLocks noChangeArrowheads="1"/>
          </p:cNvSpPr>
          <p:nvPr/>
        </p:nvSpPr>
        <p:spPr bwMode="auto">
          <a:xfrm>
            <a:off x="5659596" y="3875691"/>
            <a:ext cx="424154" cy="48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2" name="Text Box 7496"/>
          <p:cNvSpPr txBox="1">
            <a:spLocks noChangeArrowheads="1"/>
          </p:cNvSpPr>
          <p:nvPr/>
        </p:nvSpPr>
        <p:spPr bwMode="auto">
          <a:xfrm>
            <a:off x="4067331" y="1060569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3" name="Text Box 7497"/>
          <p:cNvSpPr txBox="1">
            <a:spLocks noChangeArrowheads="1"/>
          </p:cNvSpPr>
          <p:nvPr/>
        </p:nvSpPr>
        <p:spPr bwMode="auto">
          <a:xfrm>
            <a:off x="3698699" y="1356003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67" name="Line 7485"/>
          <p:cNvCxnSpPr/>
          <p:nvPr/>
        </p:nvCxnSpPr>
        <p:spPr bwMode="auto">
          <a:xfrm flipV="1">
            <a:off x="3543102" y="5058551"/>
            <a:ext cx="2448000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Line 7486"/>
          <p:cNvCxnSpPr/>
          <p:nvPr/>
        </p:nvCxnSpPr>
        <p:spPr bwMode="auto">
          <a:xfrm>
            <a:off x="2692851" y="3312027"/>
            <a:ext cx="320665" cy="641994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Line 7485"/>
          <p:cNvCxnSpPr/>
          <p:nvPr/>
        </p:nvCxnSpPr>
        <p:spPr bwMode="auto">
          <a:xfrm flipH="1">
            <a:off x="2664552" y="3308296"/>
            <a:ext cx="468000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Line 7486"/>
          <p:cNvCxnSpPr/>
          <p:nvPr/>
        </p:nvCxnSpPr>
        <p:spPr bwMode="auto">
          <a:xfrm>
            <a:off x="2700141" y="1993860"/>
            <a:ext cx="457591" cy="1337636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Line 7492"/>
          <p:cNvCxnSpPr/>
          <p:nvPr/>
        </p:nvCxnSpPr>
        <p:spPr bwMode="auto">
          <a:xfrm flipH="1" flipV="1">
            <a:off x="2673261" y="1991701"/>
            <a:ext cx="331218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3" name="Text Box 7477"/>
          <p:cNvSpPr txBox="1">
            <a:spLocks noChangeArrowheads="1"/>
          </p:cNvSpPr>
          <p:nvPr/>
        </p:nvSpPr>
        <p:spPr bwMode="auto">
          <a:xfrm>
            <a:off x="4078660" y="3867689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4" name="Text Box 7474"/>
          <p:cNvSpPr txBox="1">
            <a:spLocks noChangeArrowheads="1"/>
          </p:cNvSpPr>
          <p:nvPr/>
        </p:nvSpPr>
        <p:spPr bwMode="auto">
          <a:xfrm>
            <a:off x="2913454" y="3611691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5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5" name="Line 7492"/>
          <p:cNvCxnSpPr/>
          <p:nvPr/>
        </p:nvCxnSpPr>
        <p:spPr bwMode="auto">
          <a:xfrm flipV="1">
            <a:off x="2662683" y="1941996"/>
            <a:ext cx="0" cy="234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Line 7485"/>
          <p:cNvCxnSpPr/>
          <p:nvPr/>
        </p:nvCxnSpPr>
        <p:spPr bwMode="auto">
          <a:xfrm>
            <a:off x="3017666" y="3963332"/>
            <a:ext cx="537320" cy="1091304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 Box 7474"/>
          <p:cNvSpPr txBox="1">
            <a:spLocks noChangeArrowheads="1"/>
          </p:cNvSpPr>
          <p:nvPr/>
        </p:nvSpPr>
        <p:spPr bwMode="auto">
          <a:xfrm>
            <a:off x="3221892" y="4832249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6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2" name="Text Box 7474"/>
          <p:cNvSpPr txBox="1">
            <a:spLocks noChangeArrowheads="1"/>
          </p:cNvSpPr>
          <p:nvPr/>
        </p:nvSpPr>
        <p:spPr bwMode="auto">
          <a:xfrm>
            <a:off x="5945317" y="4770844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7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3" name="Oval 7488"/>
          <p:cNvSpPr>
            <a:spLocks noChangeArrowheads="1"/>
          </p:cNvSpPr>
          <p:nvPr/>
        </p:nvSpPr>
        <p:spPr bwMode="auto">
          <a:xfrm>
            <a:off x="5958739" y="5035824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cxnSp>
        <p:nvCxnSpPr>
          <p:cNvPr id="187" name="Line 7492"/>
          <p:cNvCxnSpPr/>
          <p:nvPr/>
        </p:nvCxnSpPr>
        <p:spPr bwMode="auto">
          <a:xfrm flipH="1">
            <a:off x="2669661" y="3308296"/>
            <a:ext cx="14876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8" name="Text Box 7478"/>
          <p:cNvSpPr txBox="1">
            <a:spLocks noChangeArrowheads="1"/>
          </p:cNvSpPr>
          <p:nvPr/>
        </p:nvSpPr>
        <p:spPr bwMode="auto">
          <a:xfrm>
            <a:off x="4011146" y="4643616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-w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L7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90" name="Line 7482"/>
          <p:cNvCxnSpPr/>
          <p:nvPr/>
        </p:nvCxnSpPr>
        <p:spPr bwMode="auto">
          <a:xfrm>
            <a:off x="2339309" y="2631478"/>
            <a:ext cx="1785298" cy="361796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" name="Line 7492"/>
          <p:cNvCxnSpPr/>
          <p:nvPr/>
        </p:nvCxnSpPr>
        <p:spPr bwMode="auto">
          <a:xfrm flipH="1">
            <a:off x="3499596" y="5071786"/>
            <a:ext cx="2484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6" name="Text Box 7497"/>
          <p:cNvSpPr txBox="1">
            <a:spLocks noChangeArrowheads="1"/>
          </p:cNvSpPr>
          <p:nvPr/>
        </p:nvSpPr>
        <p:spPr bwMode="auto">
          <a:xfrm>
            <a:off x="3565603" y="6036996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-w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98" name="Line 7482"/>
          <p:cNvCxnSpPr/>
          <p:nvPr/>
        </p:nvCxnSpPr>
        <p:spPr bwMode="auto">
          <a:xfrm>
            <a:off x="2407151" y="1165476"/>
            <a:ext cx="1702924" cy="50651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9" name="Овал 198"/>
          <p:cNvSpPr/>
          <p:nvPr/>
        </p:nvSpPr>
        <p:spPr>
          <a:xfrm>
            <a:off x="2738455" y="3570317"/>
            <a:ext cx="648835" cy="661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0" name="Line 7482"/>
          <p:cNvCxnSpPr/>
          <p:nvPr/>
        </p:nvCxnSpPr>
        <p:spPr bwMode="auto">
          <a:xfrm>
            <a:off x="4103681" y="1608066"/>
            <a:ext cx="2198079" cy="4036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" name="Овал 203"/>
          <p:cNvSpPr/>
          <p:nvPr/>
        </p:nvSpPr>
        <p:spPr>
          <a:xfrm>
            <a:off x="5710424" y="4644036"/>
            <a:ext cx="648835" cy="661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5" name="Line 7486"/>
          <p:cNvCxnSpPr/>
          <p:nvPr/>
        </p:nvCxnSpPr>
        <p:spPr bwMode="auto">
          <a:xfrm>
            <a:off x="4353653" y="2010514"/>
            <a:ext cx="1646256" cy="3026221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 Box 7476"/>
          <p:cNvSpPr txBox="1">
            <a:spLocks noChangeArrowheads="1"/>
          </p:cNvSpPr>
          <p:nvPr/>
        </p:nvSpPr>
        <p:spPr bwMode="auto">
          <a:xfrm>
            <a:off x="4236580" y="1612532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2'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5" name="Oval 325"/>
          <p:cNvSpPr>
            <a:spLocks noChangeArrowheads="1"/>
          </p:cNvSpPr>
          <p:nvPr/>
        </p:nvSpPr>
        <p:spPr bwMode="auto">
          <a:xfrm>
            <a:off x="9103596" y="2961587"/>
            <a:ext cx="944490" cy="901973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Freeform 321"/>
          <p:cNvSpPr>
            <a:spLocks/>
          </p:cNvSpPr>
          <p:nvPr/>
        </p:nvSpPr>
        <p:spPr bwMode="auto">
          <a:xfrm flipH="1">
            <a:off x="9598429" y="3691251"/>
            <a:ext cx="0" cy="1867478"/>
          </a:xfrm>
          <a:custGeom>
            <a:avLst/>
            <a:gdLst>
              <a:gd name="T0" fmla="*/ 0 w 7"/>
              <a:gd name="T1" fmla="*/ 0 h 1763"/>
              <a:gd name="T2" fmla="*/ 7 w 7"/>
              <a:gd name="T3" fmla="*/ 1763 h 1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763">
                <a:moveTo>
                  <a:pt x="0" y="0"/>
                </a:moveTo>
                <a:lnTo>
                  <a:pt x="7" y="1763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Freeform 322"/>
          <p:cNvSpPr>
            <a:spLocks/>
          </p:cNvSpPr>
          <p:nvPr/>
        </p:nvSpPr>
        <p:spPr bwMode="auto">
          <a:xfrm>
            <a:off x="10431555" y="3863560"/>
            <a:ext cx="0" cy="1686506"/>
          </a:xfrm>
          <a:custGeom>
            <a:avLst/>
            <a:gdLst>
              <a:gd name="T0" fmla="*/ 0 w 1"/>
              <a:gd name="T1" fmla="*/ 0 h 1620"/>
              <a:gd name="T2" fmla="*/ 0 w 1"/>
              <a:gd name="T3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620">
                <a:moveTo>
                  <a:pt x="0" y="0"/>
                </a:moveTo>
                <a:lnTo>
                  <a:pt x="0" y="162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Freeform 323"/>
          <p:cNvSpPr>
            <a:spLocks/>
          </p:cNvSpPr>
          <p:nvPr/>
        </p:nvSpPr>
        <p:spPr bwMode="auto">
          <a:xfrm flipH="1">
            <a:off x="8763201" y="3826018"/>
            <a:ext cx="0" cy="1725973"/>
          </a:xfrm>
          <a:custGeom>
            <a:avLst/>
            <a:gdLst>
              <a:gd name="T0" fmla="*/ 0 w 1"/>
              <a:gd name="T1" fmla="*/ 0 h 1575"/>
              <a:gd name="T2" fmla="*/ 0 w 1"/>
              <a:gd name="T3" fmla="*/ 1575 h 15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575">
                <a:moveTo>
                  <a:pt x="0" y="0"/>
                </a:moveTo>
                <a:lnTo>
                  <a:pt x="0" y="157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Freeform 324"/>
          <p:cNvSpPr>
            <a:spLocks/>
          </p:cNvSpPr>
          <p:nvPr/>
        </p:nvSpPr>
        <p:spPr bwMode="auto">
          <a:xfrm>
            <a:off x="8736531" y="3445784"/>
            <a:ext cx="567324" cy="383122"/>
          </a:xfrm>
          <a:custGeom>
            <a:avLst/>
            <a:gdLst>
              <a:gd name="T0" fmla="*/ 781 w 781"/>
              <a:gd name="T1" fmla="*/ 0 h 591"/>
              <a:gd name="T2" fmla="*/ 0 w 781"/>
              <a:gd name="T3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81" h="591">
                <a:moveTo>
                  <a:pt x="781" y="0"/>
                </a:moveTo>
                <a:lnTo>
                  <a:pt x="0" y="591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Freeform 326"/>
          <p:cNvSpPr>
            <a:spLocks/>
          </p:cNvSpPr>
          <p:nvPr/>
        </p:nvSpPr>
        <p:spPr bwMode="auto">
          <a:xfrm>
            <a:off x="8755847" y="2772914"/>
            <a:ext cx="474871" cy="324402"/>
          </a:xfrm>
          <a:custGeom>
            <a:avLst/>
            <a:gdLst>
              <a:gd name="T0" fmla="*/ 0 w 607"/>
              <a:gd name="T1" fmla="*/ 0 h 435"/>
              <a:gd name="T2" fmla="*/ 607 w 607"/>
              <a:gd name="T3" fmla="*/ 435 h 4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7" h="435">
                <a:moveTo>
                  <a:pt x="0" y="0"/>
                </a:moveTo>
                <a:lnTo>
                  <a:pt x="607" y="43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Freeform 327"/>
          <p:cNvSpPr>
            <a:spLocks/>
          </p:cNvSpPr>
          <p:nvPr/>
        </p:nvSpPr>
        <p:spPr bwMode="auto">
          <a:xfrm>
            <a:off x="9908356" y="2766176"/>
            <a:ext cx="557869" cy="338841"/>
          </a:xfrm>
          <a:custGeom>
            <a:avLst/>
            <a:gdLst>
              <a:gd name="T0" fmla="*/ 480 w 480"/>
              <a:gd name="T1" fmla="*/ 0 h 472"/>
              <a:gd name="T2" fmla="*/ 0 w 480"/>
              <a:gd name="T3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" h="472">
                <a:moveTo>
                  <a:pt x="480" y="0"/>
                </a:moveTo>
                <a:lnTo>
                  <a:pt x="0" y="472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328"/>
          <p:cNvSpPr>
            <a:spLocks noChangeArrowheads="1"/>
          </p:cNvSpPr>
          <p:nvPr/>
        </p:nvSpPr>
        <p:spPr bwMode="auto">
          <a:xfrm>
            <a:off x="10297078" y="4523915"/>
            <a:ext cx="260549" cy="69212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3" name="Line 329"/>
          <p:cNvCxnSpPr/>
          <p:nvPr/>
        </p:nvCxnSpPr>
        <p:spPr bwMode="auto">
          <a:xfrm flipH="1" flipV="1">
            <a:off x="9188473" y="4707123"/>
            <a:ext cx="0" cy="86400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5" name="Line 330"/>
          <p:cNvCxnSpPr/>
          <p:nvPr/>
        </p:nvCxnSpPr>
        <p:spPr bwMode="auto">
          <a:xfrm flipH="1">
            <a:off x="10864181" y="4707123"/>
            <a:ext cx="0" cy="86400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6" name="Line 331"/>
          <p:cNvCxnSpPr/>
          <p:nvPr/>
        </p:nvCxnSpPr>
        <p:spPr bwMode="auto">
          <a:xfrm flipH="1" flipV="1">
            <a:off x="10019498" y="4707123"/>
            <a:ext cx="0" cy="86400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9" name="Freeform 332"/>
          <p:cNvSpPr>
            <a:spLocks/>
          </p:cNvSpPr>
          <p:nvPr/>
        </p:nvSpPr>
        <p:spPr bwMode="auto">
          <a:xfrm flipH="1">
            <a:off x="8880272" y="4710739"/>
            <a:ext cx="307826" cy="963"/>
          </a:xfrm>
          <a:custGeom>
            <a:avLst/>
            <a:gdLst>
              <a:gd name="T0" fmla="*/ 294 w 294"/>
              <a:gd name="T1" fmla="*/ 1 h 1"/>
              <a:gd name="T2" fmla="*/ 0 w 29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4" h="1">
                <a:moveTo>
                  <a:pt x="294" y="1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Freeform 333"/>
          <p:cNvSpPr>
            <a:spLocks/>
          </p:cNvSpPr>
          <p:nvPr/>
        </p:nvSpPr>
        <p:spPr bwMode="auto">
          <a:xfrm flipH="1">
            <a:off x="9726005" y="4710739"/>
            <a:ext cx="299421" cy="963"/>
          </a:xfrm>
          <a:custGeom>
            <a:avLst/>
            <a:gdLst>
              <a:gd name="T0" fmla="*/ 286 w 286"/>
              <a:gd name="T1" fmla="*/ 1 h 1"/>
              <a:gd name="T2" fmla="*/ 0 w 28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6" h="1">
                <a:moveTo>
                  <a:pt x="286" y="1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Freeform 334"/>
          <p:cNvSpPr>
            <a:spLocks/>
          </p:cNvSpPr>
          <p:nvPr/>
        </p:nvSpPr>
        <p:spPr bwMode="auto">
          <a:xfrm flipH="1">
            <a:off x="10554929" y="4710739"/>
            <a:ext cx="315180" cy="963"/>
          </a:xfrm>
          <a:custGeom>
            <a:avLst/>
            <a:gdLst>
              <a:gd name="T0" fmla="*/ 301 w 301"/>
              <a:gd name="T1" fmla="*/ 1 h 1"/>
              <a:gd name="T2" fmla="*/ 0 w 3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1" h="1">
                <a:moveTo>
                  <a:pt x="301" y="1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Freeform 335"/>
          <p:cNvSpPr>
            <a:spLocks/>
          </p:cNvSpPr>
          <p:nvPr/>
        </p:nvSpPr>
        <p:spPr bwMode="auto">
          <a:xfrm>
            <a:off x="9858978" y="3444821"/>
            <a:ext cx="578881" cy="418739"/>
          </a:xfrm>
          <a:custGeom>
            <a:avLst/>
            <a:gdLst>
              <a:gd name="T0" fmla="*/ 0 w 659"/>
              <a:gd name="T1" fmla="*/ 0 h 531"/>
              <a:gd name="T2" fmla="*/ 659 w 659"/>
              <a:gd name="T3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9" h="531">
                <a:moveTo>
                  <a:pt x="0" y="0"/>
                </a:moveTo>
                <a:lnTo>
                  <a:pt x="659" y="531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Freeform 336"/>
          <p:cNvSpPr>
            <a:spLocks/>
          </p:cNvSpPr>
          <p:nvPr/>
        </p:nvSpPr>
        <p:spPr bwMode="auto">
          <a:xfrm flipV="1">
            <a:off x="8755847" y="5558729"/>
            <a:ext cx="2116960" cy="0"/>
          </a:xfrm>
          <a:custGeom>
            <a:avLst/>
            <a:gdLst>
              <a:gd name="T0" fmla="*/ 2573 w 2573"/>
              <a:gd name="T1" fmla="*/ 0 h 1"/>
              <a:gd name="T2" fmla="*/ 0 w 257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73" h="1">
                <a:moveTo>
                  <a:pt x="2573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Oval 349"/>
          <p:cNvSpPr>
            <a:spLocks noChangeArrowheads="1"/>
          </p:cNvSpPr>
          <p:nvPr/>
        </p:nvSpPr>
        <p:spPr bwMode="auto">
          <a:xfrm>
            <a:off x="9292704" y="3134858"/>
            <a:ext cx="566274" cy="55543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endParaRPr lang="uk-UA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328"/>
          <p:cNvSpPr>
            <a:spLocks noChangeArrowheads="1"/>
          </p:cNvSpPr>
          <p:nvPr/>
        </p:nvSpPr>
        <p:spPr bwMode="auto">
          <a:xfrm>
            <a:off x="9473407" y="4521028"/>
            <a:ext cx="259498" cy="691159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Овал 136"/>
          <p:cNvSpPr>
            <a:spLocks noChangeArrowheads="1"/>
          </p:cNvSpPr>
          <p:nvPr/>
        </p:nvSpPr>
        <p:spPr bwMode="auto">
          <a:xfrm>
            <a:off x="8660583" y="1330635"/>
            <a:ext cx="178685" cy="163721"/>
          </a:xfrm>
          <a:prstGeom prst="ellipse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8" name="Полилиния 137"/>
          <p:cNvSpPr>
            <a:spLocks/>
          </p:cNvSpPr>
          <p:nvPr/>
        </p:nvSpPr>
        <p:spPr bwMode="auto">
          <a:xfrm>
            <a:off x="10466225" y="1479156"/>
            <a:ext cx="1051" cy="1291833"/>
          </a:xfrm>
          <a:custGeom>
            <a:avLst/>
            <a:gdLst>
              <a:gd name="T0" fmla="*/ 0 w 1"/>
              <a:gd name="T1" fmla="*/ 1343 h 1343"/>
              <a:gd name="T2" fmla="*/ 0 w 1"/>
              <a:gd name="T3" fmla="*/ 0 h 13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43">
                <a:moveTo>
                  <a:pt x="0" y="1343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Полилиния 138"/>
          <p:cNvSpPr>
            <a:spLocks/>
          </p:cNvSpPr>
          <p:nvPr/>
        </p:nvSpPr>
        <p:spPr bwMode="auto">
          <a:xfrm>
            <a:off x="9587923" y="1467604"/>
            <a:ext cx="7354" cy="1493983"/>
          </a:xfrm>
          <a:custGeom>
            <a:avLst/>
            <a:gdLst>
              <a:gd name="T0" fmla="*/ 7 w 7"/>
              <a:gd name="T1" fmla="*/ 0 h 1553"/>
              <a:gd name="T2" fmla="*/ 0 w 7"/>
              <a:gd name="T3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553">
                <a:moveTo>
                  <a:pt x="7" y="0"/>
                </a:moveTo>
                <a:lnTo>
                  <a:pt x="0" y="1553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Полилиния 139"/>
          <p:cNvSpPr>
            <a:spLocks/>
          </p:cNvSpPr>
          <p:nvPr/>
        </p:nvSpPr>
        <p:spPr bwMode="auto">
          <a:xfrm>
            <a:off x="8757948" y="1472417"/>
            <a:ext cx="1051" cy="1313010"/>
          </a:xfrm>
          <a:custGeom>
            <a:avLst/>
            <a:gdLst>
              <a:gd name="T0" fmla="*/ 0 w 1"/>
              <a:gd name="T1" fmla="*/ 0 h 1365"/>
              <a:gd name="T2" fmla="*/ 0 w 1"/>
              <a:gd name="T3" fmla="*/ 1365 h 136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65">
                <a:moveTo>
                  <a:pt x="0" y="0"/>
                </a:moveTo>
                <a:lnTo>
                  <a:pt x="0" y="136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 flipH="1">
            <a:off x="8651128" y="1330635"/>
            <a:ext cx="178685" cy="1637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328"/>
          <p:cNvSpPr>
            <a:spLocks noChangeArrowheads="1"/>
          </p:cNvSpPr>
          <p:nvPr/>
        </p:nvSpPr>
        <p:spPr bwMode="auto">
          <a:xfrm>
            <a:off x="8627674" y="4521990"/>
            <a:ext cx="259498" cy="691159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3" name="Группа 142"/>
          <p:cNvGrpSpPr/>
          <p:nvPr/>
        </p:nvGrpSpPr>
        <p:grpSpPr>
          <a:xfrm>
            <a:off x="9473407" y="1315435"/>
            <a:ext cx="188140" cy="163721"/>
            <a:chOff x="9936051" y="2396624"/>
            <a:chExt cx="113715" cy="108000"/>
          </a:xfrm>
        </p:grpSpPr>
        <p:sp>
          <p:nvSpPr>
            <p:cNvPr id="144" name="Овал 143"/>
            <p:cNvSpPr>
              <a:spLocks noChangeArrowheads="1"/>
            </p:cNvSpPr>
            <p:nvPr/>
          </p:nvSpPr>
          <p:spPr bwMode="auto">
            <a:xfrm>
              <a:off x="9941766" y="2396624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45" name="Прямая соединительная линия 144"/>
            <p:cNvCxnSpPr/>
            <p:nvPr/>
          </p:nvCxnSpPr>
          <p:spPr>
            <a:xfrm flipH="1">
              <a:off x="9936051" y="2396624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Группа 145"/>
          <p:cNvGrpSpPr/>
          <p:nvPr/>
        </p:nvGrpSpPr>
        <p:grpSpPr>
          <a:xfrm>
            <a:off x="10372154" y="1333600"/>
            <a:ext cx="188140" cy="163721"/>
            <a:chOff x="9936051" y="2396624"/>
            <a:chExt cx="113715" cy="108000"/>
          </a:xfrm>
        </p:grpSpPr>
        <p:sp>
          <p:nvSpPr>
            <p:cNvPr id="147" name="Овал 146"/>
            <p:cNvSpPr>
              <a:spLocks noChangeArrowheads="1"/>
            </p:cNvSpPr>
            <p:nvPr/>
          </p:nvSpPr>
          <p:spPr bwMode="auto">
            <a:xfrm>
              <a:off x="9941766" y="2396624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48" name="Прямая соединительная линия 147"/>
            <p:cNvCxnSpPr/>
            <p:nvPr/>
          </p:nvCxnSpPr>
          <p:spPr>
            <a:xfrm flipH="1">
              <a:off x="9936051" y="2396624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Прямоугольник 148"/>
          <p:cNvSpPr/>
          <p:nvPr/>
        </p:nvSpPr>
        <p:spPr>
          <a:xfrm>
            <a:off x="8546183" y="8946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9392998" y="901476"/>
            <a:ext cx="389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10234117" y="91928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8297818" y="4184535"/>
            <a:ext cx="2763297" cy="1836508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8413750" y="894694"/>
            <a:ext cx="2555821" cy="826232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Line 7485"/>
          <p:cNvCxnSpPr/>
          <p:nvPr/>
        </p:nvCxnSpPr>
        <p:spPr bwMode="auto">
          <a:xfrm flipH="1" flipV="1">
            <a:off x="4366781" y="2068560"/>
            <a:ext cx="1620000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Line 7485"/>
          <p:cNvCxnSpPr/>
          <p:nvPr/>
        </p:nvCxnSpPr>
        <p:spPr bwMode="auto">
          <a:xfrm flipH="1" flipV="1">
            <a:off x="2649344" y="2003098"/>
            <a:ext cx="3334252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Выноска 2 (без границы) 95"/>
          <p:cNvSpPr/>
          <p:nvPr/>
        </p:nvSpPr>
        <p:spPr>
          <a:xfrm flipH="1">
            <a:off x="246209" y="1674346"/>
            <a:ext cx="1751761" cy="718339"/>
          </a:xfrm>
          <a:prstGeom prst="callout2">
            <a:avLst>
              <a:gd name="adj1" fmla="val 21522"/>
              <a:gd name="adj2" fmla="val -1328"/>
              <a:gd name="adj3" fmla="val 21281"/>
              <a:gd name="adj4" fmla="val -21124"/>
              <a:gd name="adj5" fmla="val 43609"/>
              <a:gd name="adj6" fmla="val -403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Countercurrent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Выноска 2 (без границы) 96"/>
          <p:cNvSpPr/>
          <p:nvPr/>
        </p:nvSpPr>
        <p:spPr>
          <a:xfrm flipH="1">
            <a:off x="999357" y="5585991"/>
            <a:ext cx="1694922" cy="484259"/>
          </a:xfrm>
          <a:prstGeom prst="callout2">
            <a:avLst>
              <a:gd name="adj1" fmla="val 21522"/>
              <a:gd name="adj2" fmla="val -1328"/>
              <a:gd name="adj3" fmla="val 18750"/>
              <a:gd name="adj4" fmla="val -16667"/>
              <a:gd name="adj5" fmla="val -104791"/>
              <a:gd name="adj6" fmla="val -498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Traction mode 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Выноска 2 (без границы) 97"/>
          <p:cNvSpPr/>
          <p:nvPr/>
        </p:nvSpPr>
        <p:spPr>
          <a:xfrm>
            <a:off x="6519737" y="4065125"/>
            <a:ext cx="1815416" cy="718339"/>
          </a:xfrm>
          <a:prstGeom prst="callout2">
            <a:avLst>
              <a:gd name="adj1" fmla="val 21522"/>
              <a:gd name="adj2" fmla="val -1328"/>
              <a:gd name="adj3" fmla="val 20220"/>
              <a:gd name="adj4" fmla="val -10684"/>
              <a:gd name="adj5" fmla="val 92405"/>
              <a:gd name="adj6" fmla="val -2147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Countercurrent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0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2005 -0.04005 C 0.02435 -0.04908 0.0306 -0.05394 0.03724 -0.05394 C 0.04479 -0.05394 0.05078 -0.04908 0.05508 -0.04005 L 0.07526 3.7037E-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27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7 -0.00694 L -0.05182 0.02894 C -0.04792 0.03704 -0.04206 0.0419 -0.03581 0.0419 C -0.02865 0.0419 -0.02318 0.03704 -0.01914 0.02894 L 2.08333E-7 -0.00694 " pathEditMode="relative" rAng="0" ptsTypes="AAAAA">
                                      <p:cBhvr>
                                        <p:cTn id="11" dur="2000" spd="-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/>
      <p:bldP spid="156" grpId="0"/>
      <p:bldP spid="174" grpId="0"/>
      <p:bldP spid="181" grpId="0"/>
      <p:bldP spid="182" grpId="0"/>
      <p:bldP spid="183" grpId="0" animBg="1"/>
      <p:bldP spid="188" grpId="0"/>
      <p:bldP spid="199" grpId="0" animBg="1"/>
      <p:bldP spid="204" grpId="0" animBg="1"/>
      <p:bldP spid="206" grpId="0"/>
      <p:bldP spid="150" grpId="0"/>
      <p:bldP spid="151" grpId="0"/>
      <p:bldP spid="152" grpId="0" animBg="1"/>
      <p:bldP spid="153" grpId="0" animBg="1"/>
      <p:bldP spid="96" grpId="0" animBg="1"/>
      <p:bldP spid="97" grpId="0" animBg="1"/>
      <p:bldP spid="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6915" y="96956"/>
            <a:ext cx="11817327" cy="58735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Braking  modes </a:t>
            </a:r>
            <a:r>
              <a:rPr lang="en-US" dirty="0"/>
              <a:t>by additional resistance </a:t>
            </a:r>
            <a:r>
              <a:rPr lang="en-US" dirty="0" smtClean="0"/>
              <a:t>changing- reactive load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1" name="Freeform 11313"/>
          <p:cNvSpPr>
            <a:spLocks/>
          </p:cNvSpPr>
          <p:nvPr/>
        </p:nvSpPr>
        <p:spPr bwMode="auto">
          <a:xfrm>
            <a:off x="6619811" y="1435489"/>
            <a:ext cx="4334015" cy="2337682"/>
          </a:xfrm>
          <a:custGeom>
            <a:avLst/>
            <a:gdLst>
              <a:gd name="T0" fmla="*/ 0 w 4967"/>
              <a:gd name="T1" fmla="*/ 0 h 3059"/>
              <a:gd name="T2" fmla="*/ 3242 w 4967"/>
              <a:gd name="T3" fmla="*/ 180 h 3059"/>
              <a:gd name="T4" fmla="*/ 4502 w 4967"/>
              <a:gd name="T5" fmla="*/ 344 h 3059"/>
              <a:gd name="T6" fmla="*/ 4952 w 4967"/>
              <a:gd name="T7" fmla="*/ 546 h 3059"/>
              <a:gd name="T8" fmla="*/ 4862 w 4967"/>
              <a:gd name="T9" fmla="*/ 720 h 3059"/>
              <a:gd name="T10" fmla="*/ 4322 w 4967"/>
              <a:gd name="T11" fmla="*/ 1080 h 3059"/>
              <a:gd name="T12" fmla="*/ 3422 w 4967"/>
              <a:gd name="T13" fmla="*/ 1620 h 3059"/>
              <a:gd name="T14" fmla="*/ 2702 w 4967"/>
              <a:gd name="T15" fmla="*/ 2160 h 3059"/>
              <a:gd name="T16" fmla="*/ 2340 w 4967"/>
              <a:gd name="T17" fmla="*/ 2700 h 3059"/>
              <a:gd name="T18" fmla="*/ 2220 w 4967"/>
              <a:gd name="T19" fmla="*/ 3059 h 3059"/>
              <a:gd name="connsiteX0" fmla="*/ 0 w 9982"/>
              <a:gd name="connsiteY0" fmla="*/ 0 h 10000"/>
              <a:gd name="connsiteX1" fmla="*/ 6527 w 9982"/>
              <a:gd name="connsiteY1" fmla="*/ 1326 h 10000"/>
              <a:gd name="connsiteX2" fmla="*/ 9064 w 9982"/>
              <a:gd name="connsiteY2" fmla="*/ 1125 h 10000"/>
              <a:gd name="connsiteX3" fmla="*/ 9970 w 9982"/>
              <a:gd name="connsiteY3" fmla="*/ 1785 h 10000"/>
              <a:gd name="connsiteX4" fmla="*/ 9789 w 9982"/>
              <a:gd name="connsiteY4" fmla="*/ 2354 h 10000"/>
              <a:gd name="connsiteX5" fmla="*/ 8701 w 9982"/>
              <a:gd name="connsiteY5" fmla="*/ 3531 h 10000"/>
              <a:gd name="connsiteX6" fmla="*/ 6889 w 9982"/>
              <a:gd name="connsiteY6" fmla="*/ 5296 h 10000"/>
              <a:gd name="connsiteX7" fmla="*/ 5440 w 9982"/>
              <a:gd name="connsiteY7" fmla="*/ 7061 h 10000"/>
              <a:gd name="connsiteX8" fmla="*/ 4711 w 9982"/>
              <a:gd name="connsiteY8" fmla="*/ 8826 h 10000"/>
              <a:gd name="connsiteX9" fmla="*/ 4469 w 9982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32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65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65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080 w 10645"/>
              <a:gd name="connsiteY2" fmla="*/ 1125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134 w 10645"/>
              <a:gd name="connsiteY2" fmla="*/ 2348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134 w 10645"/>
              <a:gd name="connsiteY2" fmla="*/ 2348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11"/>
              <a:gd name="connsiteY0" fmla="*/ 0 h 10000"/>
              <a:gd name="connsiteX1" fmla="*/ 6539 w 10611"/>
              <a:gd name="connsiteY1" fmla="*/ 1656 h 10000"/>
              <a:gd name="connsiteX2" fmla="*/ 9134 w 10611"/>
              <a:gd name="connsiteY2" fmla="*/ 2348 h 10000"/>
              <a:gd name="connsiteX3" fmla="*/ 9988 w 10611"/>
              <a:gd name="connsiteY3" fmla="*/ 1785 h 10000"/>
              <a:gd name="connsiteX4" fmla="*/ 10600 w 10611"/>
              <a:gd name="connsiteY4" fmla="*/ 2898 h 10000"/>
              <a:gd name="connsiteX5" fmla="*/ 9443 w 10611"/>
              <a:gd name="connsiteY5" fmla="*/ 4657 h 10000"/>
              <a:gd name="connsiteX6" fmla="*/ 6901 w 10611"/>
              <a:gd name="connsiteY6" fmla="*/ 5296 h 10000"/>
              <a:gd name="connsiteX7" fmla="*/ 5450 w 10611"/>
              <a:gd name="connsiteY7" fmla="*/ 7061 h 10000"/>
              <a:gd name="connsiteX8" fmla="*/ 4719 w 10611"/>
              <a:gd name="connsiteY8" fmla="*/ 8826 h 10000"/>
              <a:gd name="connsiteX9" fmla="*/ 4477 w 10611"/>
              <a:gd name="connsiteY9" fmla="*/ 10000 h 10000"/>
              <a:gd name="connsiteX0" fmla="*/ 0 w 10956"/>
              <a:gd name="connsiteY0" fmla="*/ 0 h 10000"/>
              <a:gd name="connsiteX1" fmla="*/ 6539 w 10956"/>
              <a:gd name="connsiteY1" fmla="*/ 1656 h 10000"/>
              <a:gd name="connsiteX2" fmla="*/ 9134 w 10956"/>
              <a:gd name="connsiteY2" fmla="*/ 2348 h 10000"/>
              <a:gd name="connsiteX3" fmla="*/ 9988 w 10956"/>
              <a:gd name="connsiteY3" fmla="*/ 1785 h 10000"/>
              <a:gd name="connsiteX4" fmla="*/ 10949 w 10956"/>
              <a:gd name="connsiteY4" fmla="*/ 3442 h 10000"/>
              <a:gd name="connsiteX5" fmla="*/ 9443 w 10956"/>
              <a:gd name="connsiteY5" fmla="*/ 4657 h 10000"/>
              <a:gd name="connsiteX6" fmla="*/ 6901 w 10956"/>
              <a:gd name="connsiteY6" fmla="*/ 5296 h 10000"/>
              <a:gd name="connsiteX7" fmla="*/ 5450 w 10956"/>
              <a:gd name="connsiteY7" fmla="*/ 7061 h 10000"/>
              <a:gd name="connsiteX8" fmla="*/ 4719 w 10956"/>
              <a:gd name="connsiteY8" fmla="*/ 8826 h 10000"/>
              <a:gd name="connsiteX9" fmla="*/ 4477 w 10956"/>
              <a:gd name="connsiteY9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01 w 10951"/>
              <a:gd name="connsiteY5" fmla="*/ 5296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01 w 10951"/>
              <a:gd name="connsiteY5" fmla="*/ 5296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82 w 10951"/>
              <a:gd name="connsiteY5" fmla="*/ 5490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0"/>
              <a:gd name="connsiteY0" fmla="*/ 0 h 10000"/>
              <a:gd name="connsiteX1" fmla="*/ 6539 w 10950"/>
              <a:gd name="connsiteY1" fmla="*/ 1656 h 10000"/>
              <a:gd name="connsiteX2" fmla="*/ 9147 w 10950"/>
              <a:gd name="connsiteY2" fmla="*/ 2426 h 10000"/>
              <a:gd name="connsiteX3" fmla="*/ 10949 w 10950"/>
              <a:gd name="connsiteY3" fmla="*/ 3442 h 10000"/>
              <a:gd name="connsiteX4" fmla="*/ 9443 w 10950"/>
              <a:gd name="connsiteY4" fmla="*/ 4657 h 10000"/>
              <a:gd name="connsiteX5" fmla="*/ 6982 w 10950"/>
              <a:gd name="connsiteY5" fmla="*/ 5490 h 10000"/>
              <a:gd name="connsiteX6" fmla="*/ 5450 w 10950"/>
              <a:gd name="connsiteY6" fmla="*/ 7061 h 10000"/>
              <a:gd name="connsiteX7" fmla="*/ 4719 w 10950"/>
              <a:gd name="connsiteY7" fmla="*/ 8826 h 10000"/>
              <a:gd name="connsiteX8" fmla="*/ 4477 w 10950"/>
              <a:gd name="connsiteY8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6982 w 10950"/>
              <a:gd name="connsiteY4" fmla="*/ 5490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6982 w 10950"/>
              <a:gd name="connsiteY4" fmla="*/ 5490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826 w 10950"/>
              <a:gd name="connsiteY5" fmla="*/ 7935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826 w 10950"/>
              <a:gd name="connsiteY5" fmla="*/ 7935 h 10000"/>
              <a:gd name="connsiteX6" fmla="*/ 5324 w 10950"/>
              <a:gd name="connsiteY6" fmla="*/ 9311 h 10000"/>
              <a:gd name="connsiteX7" fmla="*/ 4477 w 10950"/>
              <a:gd name="connsiteY7" fmla="*/ 10000 h 10000"/>
              <a:gd name="connsiteX0" fmla="*/ 0 w 10950"/>
              <a:gd name="connsiteY0" fmla="*/ 0 h 9311"/>
              <a:gd name="connsiteX1" fmla="*/ 9147 w 10950"/>
              <a:gd name="connsiteY1" fmla="*/ 2426 h 9311"/>
              <a:gd name="connsiteX2" fmla="*/ 10949 w 10950"/>
              <a:gd name="connsiteY2" fmla="*/ 3442 h 9311"/>
              <a:gd name="connsiteX3" fmla="*/ 9443 w 10950"/>
              <a:gd name="connsiteY3" fmla="*/ 4657 h 9311"/>
              <a:gd name="connsiteX4" fmla="*/ 7076 w 10950"/>
              <a:gd name="connsiteY4" fmla="*/ 5781 h 9311"/>
              <a:gd name="connsiteX5" fmla="*/ 5826 w 10950"/>
              <a:gd name="connsiteY5" fmla="*/ 7935 h 9311"/>
              <a:gd name="connsiteX6" fmla="*/ 5324 w 10950"/>
              <a:gd name="connsiteY6" fmla="*/ 9311 h 9311"/>
              <a:gd name="connsiteX0" fmla="*/ 0 w 10000"/>
              <a:gd name="connsiteY0" fmla="*/ 0 h 10000"/>
              <a:gd name="connsiteX1" fmla="*/ 8353 w 10000"/>
              <a:gd name="connsiteY1" fmla="*/ 2606 h 10000"/>
              <a:gd name="connsiteX2" fmla="*/ 9999 w 10000"/>
              <a:gd name="connsiteY2" fmla="*/ 3697 h 10000"/>
              <a:gd name="connsiteX3" fmla="*/ 8624 w 10000"/>
              <a:gd name="connsiteY3" fmla="*/ 5002 h 10000"/>
              <a:gd name="connsiteX4" fmla="*/ 6536 w 10000"/>
              <a:gd name="connsiteY4" fmla="*/ 6501 h 10000"/>
              <a:gd name="connsiteX5" fmla="*/ 5321 w 10000"/>
              <a:gd name="connsiteY5" fmla="*/ 8522 h 10000"/>
              <a:gd name="connsiteX6" fmla="*/ 4862 w 10000"/>
              <a:gd name="connsiteY6" fmla="*/ 10000 h 10000"/>
              <a:gd name="connsiteX0" fmla="*/ 0 w 10000"/>
              <a:gd name="connsiteY0" fmla="*/ 0 h 10000"/>
              <a:gd name="connsiteX1" fmla="*/ 8353 w 10000"/>
              <a:gd name="connsiteY1" fmla="*/ 2606 h 10000"/>
              <a:gd name="connsiteX2" fmla="*/ 9999 w 10000"/>
              <a:gd name="connsiteY2" fmla="*/ 3697 h 10000"/>
              <a:gd name="connsiteX3" fmla="*/ 8624 w 10000"/>
              <a:gd name="connsiteY3" fmla="*/ 5002 h 10000"/>
              <a:gd name="connsiteX4" fmla="*/ 6610 w 10000"/>
              <a:gd name="connsiteY4" fmla="*/ 6855 h 10000"/>
              <a:gd name="connsiteX5" fmla="*/ 5321 w 10000"/>
              <a:gd name="connsiteY5" fmla="*/ 8522 h 10000"/>
              <a:gd name="connsiteX6" fmla="*/ 4862 w 10000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198"/>
              <a:gd name="connsiteY0" fmla="*/ 0 h 10000"/>
              <a:gd name="connsiteX1" fmla="*/ 8353 w 10198"/>
              <a:gd name="connsiteY1" fmla="*/ 2606 h 10000"/>
              <a:gd name="connsiteX2" fmla="*/ 9999 w 10198"/>
              <a:gd name="connsiteY2" fmla="*/ 3697 h 10000"/>
              <a:gd name="connsiteX3" fmla="*/ 8808 w 10198"/>
              <a:gd name="connsiteY3" fmla="*/ 5148 h 10000"/>
              <a:gd name="connsiteX4" fmla="*/ 6610 w 10198"/>
              <a:gd name="connsiteY4" fmla="*/ 6855 h 10000"/>
              <a:gd name="connsiteX5" fmla="*/ 5321 w 10198"/>
              <a:gd name="connsiteY5" fmla="*/ 8522 h 10000"/>
              <a:gd name="connsiteX6" fmla="*/ 4862 w 10198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5"/>
              <a:gd name="connsiteY0" fmla="*/ 0 h 10000"/>
              <a:gd name="connsiteX1" fmla="*/ 8353 w 10005"/>
              <a:gd name="connsiteY1" fmla="*/ 2606 h 10000"/>
              <a:gd name="connsiteX2" fmla="*/ 9999 w 10005"/>
              <a:gd name="connsiteY2" fmla="*/ 3697 h 10000"/>
              <a:gd name="connsiteX3" fmla="*/ 8808 w 10005"/>
              <a:gd name="connsiteY3" fmla="*/ 5148 h 10000"/>
              <a:gd name="connsiteX4" fmla="*/ 6610 w 10005"/>
              <a:gd name="connsiteY4" fmla="*/ 6855 h 10000"/>
              <a:gd name="connsiteX5" fmla="*/ 5321 w 10005"/>
              <a:gd name="connsiteY5" fmla="*/ 8522 h 10000"/>
              <a:gd name="connsiteX6" fmla="*/ 4862 w 10005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843 w 10004"/>
              <a:gd name="connsiteY4" fmla="*/ 7272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843 w 10004"/>
              <a:gd name="connsiteY4" fmla="*/ 7272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616 w 10004"/>
              <a:gd name="connsiteY5" fmla="*/ 9106 h 10000"/>
              <a:gd name="connsiteX6" fmla="*/ 4862 w 10004"/>
              <a:gd name="connsiteY6" fmla="*/ 10000 h 10000"/>
              <a:gd name="connsiteX0" fmla="*/ 0 w 10004"/>
              <a:gd name="connsiteY0" fmla="*/ 0 h 10375"/>
              <a:gd name="connsiteX1" fmla="*/ 8353 w 10004"/>
              <a:gd name="connsiteY1" fmla="*/ 2606 h 10375"/>
              <a:gd name="connsiteX2" fmla="*/ 9999 w 10004"/>
              <a:gd name="connsiteY2" fmla="*/ 3697 h 10375"/>
              <a:gd name="connsiteX3" fmla="*/ 8808 w 10004"/>
              <a:gd name="connsiteY3" fmla="*/ 5148 h 10375"/>
              <a:gd name="connsiteX4" fmla="*/ 7052 w 10004"/>
              <a:gd name="connsiteY4" fmla="*/ 6855 h 10375"/>
              <a:gd name="connsiteX5" fmla="*/ 5616 w 10004"/>
              <a:gd name="connsiteY5" fmla="*/ 9106 h 10375"/>
              <a:gd name="connsiteX6" fmla="*/ 5218 w 10004"/>
              <a:gd name="connsiteY6" fmla="*/ 10375 h 10375"/>
              <a:gd name="connsiteX0" fmla="*/ 0 w 10004"/>
              <a:gd name="connsiteY0" fmla="*/ 0 h 10375"/>
              <a:gd name="connsiteX1" fmla="*/ 8353 w 10004"/>
              <a:gd name="connsiteY1" fmla="*/ 2606 h 10375"/>
              <a:gd name="connsiteX2" fmla="*/ 9999 w 10004"/>
              <a:gd name="connsiteY2" fmla="*/ 3697 h 10375"/>
              <a:gd name="connsiteX3" fmla="*/ 8808 w 10004"/>
              <a:gd name="connsiteY3" fmla="*/ 5148 h 10375"/>
              <a:gd name="connsiteX4" fmla="*/ 7052 w 10004"/>
              <a:gd name="connsiteY4" fmla="*/ 6855 h 10375"/>
              <a:gd name="connsiteX5" fmla="*/ 5616 w 10004"/>
              <a:gd name="connsiteY5" fmla="*/ 9106 h 10375"/>
              <a:gd name="connsiteX6" fmla="*/ 5218 w 10004"/>
              <a:gd name="connsiteY6" fmla="*/ 10375 h 10375"/>
              <a:gd name="connsiteX0" fmla="*/ 0 w 10004"/>
              <a:gd name="connsiteY0" fmla="*/ 0 h 9106"/>
              <a:gd name="connsiteX1" fmla="*/ 8353 w 10004"/>
              <a:gd name="connsiteY1" fmla="*/ 2606 h 9106"/>
              <a:gd name="connsiteX2" fmla="*/ 9999 w 10004"/>
              <a:gd name="connsiteY2" fmla="*/ 3697 h 9106"/>
              <a:gd name="connsiteX3" fmla="*/ 8808 w 10004"/>
              <a:gd name="connsiteY3" fmla="*/ 5148 h 9106"/>
              <a:gd name="connsiteX4" fmla="*/ 7052 w 10004"/>
              <a:gd name="connsiteY4" fmla="*/ 6855 h 9106"/>
              <a:gd name="connsiteX5" fmla="*/ 5616 w 10004"/>
              <a:gd name="connsiteY5" fmla="*/ 9106 h 9106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00 w 10000"/>
              <a:gd name="connsiteY4" fmla="*/ 7368 h 10069"/>
              <a:gd name="connsiteX5" fmla="*/ 5712 w 10000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1" h="10069">
                <a:moveTo>
                  <a:pt x="0" y="0"/>
                </a:moveTo>
                <a:cubicBezTo>
                  <a:pt x="2783" y="954"/>
                  <a:pt x="6905" y="2227"/>
                  <a:pt x="8350" y="2862"/>
                </a:cubicBezTo>
                <a:cubicBezTo>
                  <a:pt x="9794" y="3497"/>
                  <a:pt x="9913" y="3591"/>
                  <a:pt x="9995" y="4060"/>
                </a:cubicBezTo>
                <a:cubicBezTo>
                  <a:pt x="10077" y="4529"/>
                  <a:pt x="9418" y="5211"/>
                  <a:pt x="8841" y="5676"/>
                </a:cubicBezTo>
                <a:cubicBezTo>
                  <a:pt x="8264" y="6141"/>
                  <a:pt x="7334" y="6947"/>
                  <a:pt x="7000" y="7368"/>
                </a:cubicBezTo>
                <a:cubicBezTo>
                  <a:pt x="6666" y="7789"/>
                  <a:pt x="6079" y="8165"/>
                  <a:pt x="5712" y="10069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" name="Text Box 7470"/>
          <p:cNvSpPr txBox="1">
            <a:spLocks noChangeArrowheads="1"/>
          </p:cNvSpPr>
          <p:nvPr/>
        </p:nvSpPr>
        <p:spPr bwMode="auto">
          <a:xfrm>
            <a:off x="9732025" y="3336065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7474"/>
          <p:cNvSpPr txBox="1">
            <a:spLocks noChangeArrowheads="1"/>
          </p:cNvSpPr>
          <p:nvPr/>
        </p:nvSpPr>
        <p:spPr bwMode="auto">
          <a:xfrm>
            <a:off x="6803069" y="2071633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7475"/>
          <p:cNvSpPr txBox="1">
            <a:spLocks noChangeArrowheads="1"/>
          </p:cNvSpPr>
          <p:nvPr/>
        </p:nvSpPr>
        <p:spPr bwMode="auto">
          <a:xfrm>
            <a:off x="8432378" y="1975269"/>
            <a:ext cx="51591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7476"/>
          <p:cNvSpPr txBox="1">
            <a:spLocks noChangeArrowheads="1"/>
          </p:cNvSpPr>
          <p:nvPr/>
        </p:nvSpPr>
        <p:spPr bwMode="auto">
          <a:xfrm>
            <a:off x="7164385" y="1424925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7477"/>
          <p:cNvSpPr txBox="1">
            <a:spLocks noChangeArrowheads="1"/>
          </p:cNvSpPr>
          <p:nvPr/>
        </p:nvSpPr>
        <p:spPr bwMode="auto">
          <a:xfrm>
            <a:off x="8422069" y="1368261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7478"/>
          <p:cNvSpPr txBox="1">
            <a:spLocks noChangeArrowheads="1"/>
          </p:cNvSpPr>
          <p:nvPr/>
        </p:nvSpPr>
        <p:spPr bwMode="auto">
          <a:xfrm>
            <a:off x="6132163" y="1496880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" name="Line 7479"/>
          <p:cNvCxnSpPr/>
          <p:nvPr/>
        </p:nvCxnSpPr>
        <p:spPr bwMode="auto">
          <a:xfrm flipH="1" flipV="1">
            <a:off x="6604036" y="1086330"/>
            <a:ext cx="26714" cy="41200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7480"/>
          <p:cNvCxnSpPr/>
          <p:nvPr/>
        </p:nvCxnSpPr>
        <p:spPr bwMode="auto">
          <a:xfrm flipV="1">
            <a:off x="6610232" y="3732706"/>
            <a:ext cx="357689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7483"/>
          <p:cNvCxnSpPr/>
          <p:nvPr/>
        </p:nvCxnSpPr>
        <p:spPr bwMode="auto">
          <a:xfrm>
            <a:off x="8504979" y="1440850"/>
            <a:ext cx="0" cy="39478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Oval 7488"/>
          <p:cNvSpPr>
            <a:spLocks noChangeArrowheads="1"/>
          </p:cNvSpPr>
          <p:nvPr/>
        </p:nvSpPr>
        <p:spPr bwMode="auto">
          <a:xfrm>
            <a:off x="8466904" y="1735126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32" name="Text Box 7494"/>
          <p:cNvSpPr txBox="1">
            <a:spLocks noChangeArrowheads="1"/>
          </p:cNvSpPr>
          <p:nvPr/>
        </p:nvSpPr>
        <p:spPr bwMode="auto">
          <a:xfrm>
            <a:off x="8169301" y="3647812"/>
            <a:ext cx="424154" cy="48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Text Box 7496"/>
          <p:cNvSpPr txBox="1">
            <a:spLocks noChangeArrowheads="1"/>
          </p:cNvSpPr>
          <p:nvPr/>
        </p:nvSpPr>
        <p:spPr bwMode="auto">
          <a:xfrm>
            <a:off x="6687383" y="862947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Text Box 7497"/>
          <p:cNvSpPr txBox="1">
            <a:spLocks noChangeArrowheads="1"/>
          </p:cNvSpPr>
          <p:nvPr/>
        </p:nvSpPr>
        <p:spPr bwMode="auto">
          <a:xfrm>
            <a:off x="6195488" y="1121513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82" name="Line 7492"/>
          <p:cNvCxnSpPr/>
          <p:nvPr/>
        </p:nvCxnSpPr>
        <p:spPr bwMode="auto">
          <a:xfrm flipH="1">
            <a:off x="6630750" y="1433858"/>
            <a:ext cx="350620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Line 7482"/>
          <p:cNvCxnSpPr/>
          <p:nvPr/>
        </p:nvCxnSpPr>
        <p:spPr bwMode="auto">
          <a:xfrm>
            <a:off x="6595399" y="1418339"/>
            <a:ext cx="3557429" cy="175759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Line 7493"/>
          <p:cNvCxnSpPr/>
          <p:nvPr/>
        </p:nvCxnSpPr>
        <p:spPr bwMode="auto">
          <a:xfrm>
            <a:off x="7101894" y="2346761"/>
            <a:ext cx="136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Line 7485"/>
          <p:cNvCxnSpPr/>
          <p:nvPr/>
        </p:nvCxnSpPr>
        <p:spPr bwMode="auto">
          <a:xfrm flipH="1" flipV="1">
            <a:off x="6597595" y="3723248"/>
            <a:ext cx="1260000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7485"/>
          <p:cNvCxnSpPr/>
          <p:nvPr/>
        </p:nvCxnSpPr>
        <p:spPr bwMode="auto">
          <a:xfrm flipH="1" flipV="1">
            <a:off x="7060178" y="2336601"/>
            <a:ext cx="1438699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 7486"/>
          <p:cNvCxnSpPr/>
          <p:nvPr/>
        </p:nvCxnSpPr>
        <p:spPr bwMode="auto">
          <a:xfrm>
            <a:off x="7337641" y="1758498"/>
            <a:ext cx="1181323" cy="578103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Line 7485"/>
          <p:cNvCxnSpPr/>
          <p:nvPr/>
        </p:nvCxnSpPr>
        <p:spPr bwMode="auto">
          <a:xfrm flipH="1">
            <a:off x="7330232" y="1757211"/>
            <a:ext cx="1152000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Line 7492"/>
          <p:cNvCxnSpPr/>
          <p:nvPr/>
        </p:nvCxnSpPr>
        <p:spPr bwMode="auto">
          <a:xfrm flipH="1">
            <a:off x="6610232" y="1779828"/>
            <a:ext cx="1872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Text Box 7477"/>
          <p:cNvSpPr txBox="1">
            <a:spLocks noChangeArrowheads="1"/>
          </p:cNvSpPr>
          <p:nvPr/>
        </p:nvSpPr>
        <p:spPr bwMode="auto">
          <a:xfrm>
            <a:off x="6394827" y="3657208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8" name="Text Box 7474"/>
          <p:cNvSpPr txBox="1">
            <a:spLocks noChangeArrowheads="1"/>
          </p:cNvSpPr>
          <p:nvPr/>
        </p:nvSpPr>
        <p:spPr bwMode="auto">
          <a:xfrm>
            <a:off x="7860726" y="3375399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5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8" name="Line 7482"/>
          <p:cNvCxnSpPr/>
          <p:nvPr/>
        </p:nvCxnSpPr>
        <p:spPr bwMode="auto">
          <a:xfrm>
            <a:off x="6603508" y="1449378"/>
            <a:ext cx="2206568" cy="393927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Line 7485"/>
          <p:cNvCxnSpPr/>
          <p:nvPr/>
        </p:nvCxnSpPr>
        <p:spPr bwMode="auto">
          <a:xfrm>
            <a:off x="6611400" y="1760697"/>
            <a:ext cx="0" cy="1990462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305972" y="3420291"/>
            <a:ext cx="648835" cy="661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6" name="Oval 325"/>
          <p:cNvSpPr>
            <a:spLocks noChangeArrowheads="1"/>
          </p:cNvSpPr>
          <p:nvPr/>
        </p:nvSpPr>
        <p:spPr bwMode="auto">
          <a:xfrm>
            <a:off x="10681540" y="4272021"/>
            <a:ext cx="582886" cy="572472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Freeform 321"/>
          <p:cNvSpPr>
            <a:spLocks/>
          </p:cNvSpPr>
          <p:nvPr/>
        </p:nvSpPr>
        <p:spPr bwMode="auto">
          <a:xfrm flipH="1">
            <a:off x="10986923" y="4735130"/>
            <a:ext cx="0" cy="1185267"/>
          </a:xfrm>
          <a:custGeom>
            <a:avLst/>
            <a:gdLst>
              <a:gd name="T0" fmla="*/ 0 w 7"/>
              <a:gd name="T1" fmla="*/ 0 h 1763"/>
              <a:gd name="T2" fmla="*/ 7 w 7"/>
              <a:gd name="T3" fmla="*/ 1763 h 1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763">
                <a:moveTo>
                  <a:pt x="0" y="0"/>
                </a:moveTo>
                <a:lnTo>
                  <a:pt x="7" y="1763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Freeform 322"/>
          <p:cNvSpPr>
            <a:spLocks/>
          </p:cNvSpPr>
          <p:nvPr/>
        </p:nvSpPr>
        <p:spPr bwMode="auto">
          <a:xfrm>
            <a:off x="11501081" y="4844493"/>
            <a:ext cx="0" cy="1070406"/>
          </a:xfrm>
          <a:custGeom>
            <a:avLst/>
            <a:gdLst>
              <a:gd name="T0" fmla="*/ 0 w 1"/>
              <a:gd name="T1" fmla="*/ 0 h 1620"/>
              <a:gd name="T2" fmla="*/ 0 w 1"/>
              <a:gd name="T3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620">
                <a:moveTo>
                  <a:pt x="0" y="0"/>
                </a:moveTo>
                <a:lnTo>
                  <a:pt x="0" y="162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Freeform 323"/>
          <p:cNvSpPr>
            <a:spLocks/>
          </p:cNvSpPr>
          <p:nvPr/>
        </p:nvSpPr>
        <p:spPr bwMode="auto">
          <a:xfrm flipH="1">
            <a:off x="10471467" y="4820665"/>
            <a:ext cx="0" cy="1095456"/>
          </a:xfrm>
          <a:custGeom>
            <a:avLst/>
            <a:gdLst>
              <a:gd name="T0" fmla="*/ 0 w 1"/>
              <a:gd name="T1" fmla="*/ 0 h 1575"/>
              <a:gd name="T2" fmla="*/ 0 w 1"/>
              <a:gd name="T3" fmla="*/ 1575 h 15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575">
                <a:moveTo>
                  <a:pt x="0" y="0"/>
                </a:moveTo>
                <a:lnTo>
                  <a:pt x="0" y="157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Freeform 324"/>
          <p:cNvSpPr>
            <a:spLocks/>
          </p:cNvSpPr>
          <p:nvPr/>
        </p:nvSpPr>
        <p:spPr bwMode="auto">
          <a:xfrm>
            <a:off x="10455008" y="4579335"/>
            <a:ext cx="350120" cy="243163"/>
          </a:xfrm>
          <a:custGeom>
            <a:avLst/>
            <a:gdLst>
              <a:gd name="T0" fmla="*/ 781 w 781"/>
              <a:gd name="T1" fmla="*/ 0 h 591"/>
              <a:gd name="T2" fmla="*/ 0 w 781"/>
              <a:gd name="T3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81" h="591">
                <a:moveTo>
                  <a:pt x="781" y="0"/>
                </a:moveTo>
                <a:lnTo>
                  <a:pt x="0" y="591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Freeform 326"/>
          <p:cNvSpPr>
            <a:spLocks/>
          </p:cNvSpPr>
          <p:nvPr/>
        </p:nvSpPr>
        <p:spPr bwMode="auto">
          <a:xfrm>
            <a:off x="10466929" y="4152272"/>
            <a:ext cx="293064" cy="205894"/>
          </a:xfrm>
          <a:custGeom>
            <a:avLst/>
            <a:gdLst>
              <a:gd name="T0" fmla="*/ 0 w 607"/>
              <a:gd name="T1" fmla="*/ 0 h 435"/>
              <a:gd name="T2" fmla="*/ 607 w 607"/>
              <a:gd name="T3" fmla="*/ 435 h 4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7" h="435">
                <a:moveTo>
                  <a:pt x="0" y="0"/>
                </a:moveTo>
                <a:lnTo>
                  <a:pt x="607" y="43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Freeform 327"/>
          <p:cNvSpPr>
            <a:spLocks/>
          </p:cNvSpPr>
          <p:nvPr/>
        </p:nvSpPr>
        <p:spPr bwMode="auto">
          <a:xfrm>
            <a:off x="11178192" y="4147996"/>
            <a:ext cx="344285" cy="215059"/>
          </a:xfrm>
          <a:custGeom>
            <a:avLst/>
            <a:gdLst>
              <a:gd name="T0" fmla="*/ 480 w 480"/>
              <a:gd name="T1" fmla="*/ 0 h 472"/>
              <a:gd name="T2" fmla="*/ 0 w 480"/>
              <a:gd name="T3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" h="472">
                <a:moveTo>
                  <a:pt x="480" y="0"/>
                </a:moveTo>
                <a:lnTo>
                  <a:pt x="0" y="472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328"/>
          <p:cNvSpPr>
            <a:spLocks noChangeArrowheads="1"/>
          </p:cNvSpPr>
          <p:nvPr/>
        </p:nvSpPr>
        <p:spPr bwMode="auto">
          <a:xfrm>
            <a:off x="11418089" y="5263613"/>
            <a:ext cx="160796" cy="43928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5" name="Line 329"/>
          <p:cNvCxnSpPr/>
          <p:nvPr/>
        </p:nvCxnSpPr>
        <p:spPr bwMode="auto">
          <a:xfrm flipH="1" flipV="1">
            <a:off x="10733921" y="5379893"/>
            <a:ext cx="0" cy="54837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6" name="Line 330"/>
          <p:cNvCxnSpPr/>
          <p:nvPr/>
        </p:nvCxnSpPr>
        <p:spPr bwMode="auto">
          <a:xfrm flipH="1">
            <a:off x="11768073" y="5379893"/>
            <a:ext cx="0" cy="54837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9" name="Line 331"/>
          <p:cNvCxnSpPr/>
          <p:nvPr/>
        </p:nvCxnSpPr>
        <p:spPr bwMode="auto">
          <a:xfrm flipH="1" flipV="1">
            <a:off x="11246783" y="5379893"/>
            <a:ext cx="0" cy="54837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0" name="Freeform 332"/>
          <p:cNvSpPr>
            <a:spLocks/>
          </p:cNvSpPr>
          <p:nvPr/>
        </p:nvSpPr>
        <p:spPr bwMode="auto">
          <a:xfrm flipH="1">
            <a:off x="10543717" y="5382188"/>
            <a:ext cx="189973" cy="611"/>
          </a:xfrm>
          <a:custGeom>
            <a:avLst/>
            <a:gdLst>
              <a:gd name="T0" fmla="*/ 294 w 294"/>
              <a:gd name="T1" fmla="*/ 1 h 1"/>
              <a:gd name="T2" fmla="*/ 0 w 29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4" h="1">
                <a:moveTo>
                  <a:pt x="294" y="1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Freeform 333"/>
          <p:cNvSpPr>
            <a:spLocks/>
          </p:cNvSpPr>
          <p:nvPr/>
        </p:nvSpPr>
        <p:spPr bwMode="auto">
          <a:xfrm flipH="1">
            <a:off x="11065655" y="5382188"/>
            <a:ext cx="184786" cy="611"/>
          </a:xfrm>
          <a:custGeom>
            <a:avLst/>
            <a:gdLst>
              <a:gd name="T0" fmla="*/ 286 w 286"/>
              <a:gd name="T1" fmla="*/ 1 h 1"/>
              <a:gd name="T2" fmla="*/ 0 w 28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6" h="1">
                <a:moveTo>
                  <a:pt x="286" y="1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Freeform 334"/>
          <p:cNvSpPr>
            <a:spLocks/>
          </p:cNvSpPr>
          <p:nvPr/>
        </p:nvSpPr>
        <p:spPr bwMode="auto">
          <a:xfrm flipH="1">
            <a:off x="11577221" y="5382188"/>
            <a:ext cx="194511" cy="611"/>
          </a:xfrm>
          <a:custGeom>
            <a:avLst/>
            <a:gdLst>
              <a:gd name="T0" fmla="*/ 301 w 301"/>
              <a:gd name="T1" fmla="*/ 1 h 1"/>
              <a:gd name="T2" fmla="*/ 0 w 3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1" h="1">
                <a:moveTo>
                  <a:pt x="301" y="1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Freeform 335"/>
          <p:cNvSpPr>
            <a:spLocks/>
          </p:cNvSpPr>
          <p:nvPr/>
        </p:nvSpPr>
        <p:spPr bwMode="auto">
          <a:xfrm>
            <a:off x="11147719" y="4578724"/>
            <a:ext cx="357253" cy="265769"/>
          </a:xfrm>
          <a:custGeom>
            <a:avLst/>
            <a:gdLst>
              <a:gd name="T0" fmla="*/ 0 w 659"/>
              <a:gd name="T1" fmla="*/ 0 h 531"/>
              <a:gd name="T2" fmla="*/ 659 w 659"/>
              <a:gd name="T3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9" h="531">
                <a:moveTo>
                  <a:pt x="0" y="0"/>
                </a:moveTo>
                <a:lnTo>
                  <a:pt x="659" y="531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Freeform 336"/>
          <p:cNvSpPr>
            <a:spLocks/>
          </p:cNvSpPr>
          <p:nvPr/>
        </p:nvSpPr>
        <p:spPr bwMode="auto">
          <a:xfrm flipV="1">
            <a:off x="10466929" y="5920398"/>
            <a:ext cx="1306468" cy="0"/>
          </a:xfrm>
          <a:custGeom>
            <a:avLst/>
            <a:gdLst>
              <a:gd name="T0" fmla="*/ 2573 w 2573"/>
              <a:gd name="T1" fmla="*/ 0 h 1"/>
              <a:gd name="T2" fmla="*/ 0 w 257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73" h="1">
                <a:moveTo>
                  <a:pt x="2573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Oval 349"/>
          <p:cNvSpPr>
            <a:spLocks noChangeArrowheads="1"/>
          </p:cNvSpPr>
          <p:nvPr/>
        </p:nvSpPr>
        <p:spPr bwMode="auto">
          <a:xfrm>
            <a:off x="10798247" y="4381994"/>
            <a:ext cx="349472" cy="352525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endParaRPr lang="uk-UA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328"/>
          <p:cNvSpPr>
            <a:spLocks noChangeArrowheads="1"/>
          </p:cNvSpPr>
          <p:nvPr/>
        </p:nvSpPr>
        <p:spPr bwMode="auto">
          <a:xfrm>
            <a:off x="10909766" y="5261780"/>
            <a:ext cx="160148" cy="438671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Овал 137"/>
          <p:cNvSpPr>
            <a:spLocks noChangeArrowheads="1"/>
          </p:cNvSpPr>
          <p:nvPr/>
        </p:nvSpPr>
        <p:spPr bwMode="auto">
          <a:xfrm>
            <a:off x="10408137" y="3236874"/>
            <a:ext cx="110274" cy="103912"/>
          </a:xfrm>
          <a:prstGeom prst="ellipse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9" name="Полилиния 138"/>
          <p:cNvSpPr>
            <a:spLocks/>
          </p:cNvSpPr>
          <p:nvPr/>
        </p:nvSpPr>
        <p:spPr bwMode="auto">
          <a:xfrm>
            <a:off x="11522477" y="3331138"/>
            <a:ext cx="649" cy="819912"/>
          </a:xfrm>
          <a:custGeom>
            <a:avLst/>
            <a:gdLst>
              <a:gd name="T0" fmla="*/ 0 w 1"/>
              <a:gd name="T1" fmla="*/ 1343 h 1343"/>
              <a:gd name="T2" fmla="*/ 0 w 1"/>
              <a:gd name="T3" fmla="*/ 0 h 13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43">
                <a:moveTo>
                  <a:pt x="0" y="1343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Полилиния 139"/>
          <p:cNvSpPr>
            <a:spLocks/>
          </p:cNvSpPr>
          <p:nvPr/>
        </p:nvSpPr>
        <p:spPr bwMode="auto">
          <a:xfrm>
            <a:off x="10980439" y="3323807"/>
            <a:ext cx="4538" cy="948214"/>
          </a:xfrm>
          <a:custGeom>
            <a:avLst/>
            <a:gdLst>
              <a:gd name="T0" fmla="*/ 7 w 7"/>
              <a:gd name="T1" fmla="*/ 0 h 1553"/>
              <a:gd name="T2" fmla="*/ 0 w 7"/>
              <a:gd name="T3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553">
                <a:moveTo>
                  <a:pt x="7" y="0"/>
                </a:moveTo>
                <a:lnTo>
                  <a:pt x="0" y="1553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Полилиния 140"/>
          <p:cNvSpPr>
            <a:spLocks/>
          </p:cNvSpPr>
          <p:nvPr/>
        </p:nvSpPr>
        <p:spPr bwMode="auto">
          <a:xfrm>
            <a:off x="10468225" y="3326861"/>
            <a:ext cx="649" cy="833353"/>
          </a:xfrm>
          <a:custGeom>
            <a:avLst/>
            <a:gdLst>
              <a:gd name="T0" fmla="*/ 0 w 1"/>
              <a:gd name="T1" fmla="*/ 0 h 1365"/>
              <a:gd name="T2" fmla="*/ 0 w 1"/>
              <a:gd name="T3" fmla="*/ 1365 h 136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65">
                <a:moveTo>
                  <a:pt x="0" y="0"/>
                </a:moveTo>
                <a:lnTo>
                  <a:pt x="0" y="136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 flipH="1">
            <a:off x="10402302" y="3236874"/>
            <a:ext cx="110274" cy="103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328"/>
          <p:cNvSpPr>
            <a:spLocks noChangeArrowheads="1"/>
          </p:cNvSpPr>
          <p:nvPr/>
        </p:nvSpPr>
        <p:spPr bwMode="auto">
          <a:xfrm>
            <a:off x="10387828" y="5262391"/>
            <a:ext cx="160148" cy="438671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4" name="Группа 143"/>
          <p:cNvGrpSpPr/>
          <p:nvPr/>
        </p:nvGrpSpPr>
        <p:grpSpPr>
          <a:xfrm>
            <a:off x="10909766" y="3227227"/>
            <a:ext cx="116109" cy="103912"/>
            <a:chOff x="9936051" y="2396624"/>
            <a:chExt cx="113715" cy="108000"/>
          </a:xfrm>
        </p:grpSpPr>
        <p:sp>
          <p:nvSpPr>
            <p:cNvPr id="148" name="Овал 147"/>
            <p:cNvSpPr>
              <a:spLocks noChangeArrowheads="1"/>
            </p:cNvSpPr>
            <p:nvPr/>
          </p:nvSpPr>
          <p:spPr bwMode="auto">
            <a:xfrm>
              <a:off x="9941766" y="2396624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49" name="Прямая соединительная линия 148"/>
            <p:cNvCxnSpPr/>
            <p:nvPr/>
          </p:nvCxnSpPr>
          <p:spPr>
            <a:xfrm flipH="1">
              <a:off x="9936051" y="2396624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Группа 144"/>
          <p:cNvGrpSpPr/>
          <p:nvPr/>
        </p:nvGrpSpPr>
        <p:grpSpPr>
          <a:xfrm>
            <a:off x="11464422" y="3238756"/>
            <a:ext cx="116109" cy="103912"/>
            <a:chOff x="9936051" y="2396624"/>
            <a:chExt cx="113715" cy="108000"/>
          </a:xfrm>
        </p:grpSpPr>
        <p:sp>
          <p:nvSpPr>
            <p:cNvPr id="146" name="Овал 145"/>
            <p:cNvSpPr>
              <a:spLocks noChangeArrowheads="1"/>
            </p:cNvSpPr>
            <p:nvPr/>
          </p:nvSpPr>
          <p:spPr bwMode="auto">
            <a:xfrm>
              <a:off x="9941766" y="2396624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47" name="Прямая соединительная линия 146"/>
            <p:cNvCxnSpPr/>
            <p:nvPr/>
          </p:nvCxnSpPr>
          <p:spPr>
            <a:xfrm flipH="1">
              <a:off x="9936051" y="2396624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/>
          <p:cNvSpPr/>
          <p:nvPr/>
        </p:nvSpPr>
        <p:spPr>
          <a:xfrm>
            <a:off x="10306019" y="2960187"/>
            <a:ext cx="314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uk-UA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10827993" y="2964491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uk-UA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11347716" y="2989724"/>
            <a:ext cx="314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uk-UA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184259" y="5048212"/>
            <a:ext cx="1705351" cy="1165611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cxnSp>
        <p:nvCxnSpPr>
          <p:cNvPr id="114" name="Line 7486"/>
          <p:cNvCxnSpPr/>
          <p:nvPr/>
        </p:nvCxnSpPr>
        <p:spPr bwMode="auto">
          <a:xfrm>
            <a:off x="7107007" y="2316991"/>
            <a:ext cx="774264" cy="1432866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11313"/>
          <p:cNvSpPr>
            <a:spLocks/>
          </p:cNvSpPr>
          <p:nvPr/>
        </p:nvSpPr>
        <p:spPr bwMode="auto">
          <a:xfrm>
            <a:off x="2317632" y="1385653"/>
            <a:ext cx="3679188" cy="2337682"/>
          </a:xfrm>
          <a:custGeom>
            <a:avLst/>
            <a:gdLst>
              <a:gd name="T0" fmla="*/ 0 w 4967"/>
              <a:gd name="T1" fmla="*/ 0 h 3059"/>
              <a:gd name="T2" fmla="*/ 3242 w 4967"/>
              <a:gd name="T3" fmla="*/ 180 h 3059"/>
              <a:gd name="T4" fmla="*/ 4502 w 4967"/>
              <a:gd name="T5" fmla="*/ 344 h 3059"/>
              <a:gd name="T6" fmla="*/ 4952 w 4967"/>
              <a:gd name="T7" fmla="*/ 546 h 3059"/>
              <a:gd name="T8" fmla="*/ 4862 w 4967"/>
              <a:gd name="T9" fmla="*/ 720 h 3059"/>
              <a:gd name="T10" fmla="*/ 4322 w 4967"/>
              <a:gd name="T11" fmla="*/ 1080 h 3059"/>
              <a:gd name="T12" fmla="*/ 3422 w 4967"/>
              <a:gd name="T13" fmla="*/ 1620 h 3059"/>
              <a:gd name="T14" fmla="*/ 2702 w 4967"/>
              <a:gd name="T15" fmla="*/ 2160 h 3059"/>
              <a:gd name="T16" fmla="*/ 2340 w 4967"/>
              <a:gd name="T17" fmla="*/ 2700 h 3059"/>
              <a:gd name="T18" fmla="*/ 2220 w 4967"/>
              <a:gd name="T19" fmla="*/ 3059 h 3059"/>
              <a:gd name="connsiteX0" fmla="*/ 0 w 9982"/>
              <a:gd name="connsiteY0" fmla="*/ 0 h 10000"/>
              <a:gd name="connsiteX1" fmla="*/ 6527 w 9982"/>
              <a:gd name="connsiteY1" fmla="*/ 1326 h 10000"/>
              <a:gd name="connsiteX2" fmla="*/ 9064 w 9982"/>
              <a:gd name="connsiteY2" fmla="*/ 1125 h 10000"/>
              <a:gd name="connsiteX3" fmla="*/ 9970 w 9982"/>
              <a:gd name="connsiteY3" fmla="*/ 1785 h 10000"/>
              <a:gd name="connsiteX4" fmla="*/ 9789 w 9982"/>
              <a:gd name="connsiteY4" fmla="*/ 2354 h 10000"/>
              <a:gd name="connsiteX5" fmla="*/ 8701 w 9982"/>
              <a:gd name="connsiteY5" fmla="*/ 3531 h 10000"/>
              <a:gd name="connsiteX6" fmla="*/ 6889 w 9982"/>
              <a:gd name="connsiteY6" fmla="*/ 5296 h 10000"/>
              <a:gd name="connsiteX7" fmla="*/ 5440 w 9982"/>
              <a:gd name="connsiteY7" fmla="*/ 7061 h 10000"/>
              <a:gd name="connsiteX8" fmla="*/ 4711 w 9982"/>
              <a:gd name="connsiteY8" fmla="*/ 8826 h 10000"/>
              <a:gd name="connsiteX9" fmla="*/ 4469 w 9982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32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65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65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080 w 10645"/>
              <a:gd name="connsiteY2" fmla="*/ 1125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134 w 10645"/>
              <a:gd name="connsiteY2" fmla="*/ 2348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134 w 10645"/>
              <a:gd name="connsiteY2" fmla="*/ 2348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11"/>
              <a:gd name="connsiteY0" fmla="*/ 0 h 10000"/>
              <a:gd name="connsiteX1" fmla="*/ 6539 w 10611"/>
              <a:gd name="connsiteY1" fmla="*/ 1656 h 10000"/>
              <a:gd name="connsiteX2" fmla="*/ 9134 w 10611"/>
              <a:gd name="connsiteY2" fmla="*/ 2348 h 10000"/>
              <a:gd name="connsiteX3" fmla="*/ 9988 w 10611"/>
              <a:gd name="connsiteY3" fmla="*/ 1785 h 10000"/>
              <a:gd name="connsiteX4" fmla="*/ 10600 w 10611"/>
              <a:gd name="connsiteY4" fmla="*/ 2898 h 10000"/>
              <a:gd name="connsiteX5" fmla="*/ 9443 w 10611"/>
              <a:gd name="connsiteY5" fmla="*/ 4657 h 10000"/>
              <a:gd name="connsiteX6" fmla="*/ 6901 w 10611"/>
              <a:gd name="connsiteY6" fmla="*/ 5296 h 10000"/>
              <a:gd name="connsiteX7" fmla="*/ 5450 w 10611"/>
              <a:gd name="connsiteY7" fmla="*/ 7061 h 10000"/>
              <a:gd name="connsiteX8" fmla="*/ 4719 w 10611"/>
              <a:gd name="connsiteY8" fmla="*/ 8826 h 10000"/>
              <a:gd name="connsiteX9" fmla="*/ 4477 w 10611"/>
              <a:gd name="connsiteY9" fmla="*/ 10000 h 10000"/>
              <a:gd name="connsiteX0" fmla="*/ 0 w 10956"/>
              <a:gd name="connsiteY0" fmla="*/ 0 h 10000"/>
              <a:gd name="connsiteX1" fmla="*/ 6539 w 10956"/>
              <a:gd name="connsiteY1" fmla="*/ 1656 h 10000"/>
              <a:gd name="connsiteX2" fmla="*/ 9134 w 10956"/>
              <a:gd name="connsiteY2" fmla="*/ 2348 h 10000"/>
              <a:gd name="connsiteX3" fmla="*/ 9988 w 10956"/>
              <a:gd name="connsiteY3" fmla="*/ 1785 h 10000"/>
              <a:gd name="connsiteX4" fmla="*/ 10949 w 10956"/>
              <a:gd name="connsiteY4" fmla="*/ 3442 h 10000"/>
              <a:gd name="connsiteX5" fmla="*/ 9443 w 10956"/>
              <a:gd name="connsiteY5" fmla="*/ 4657 h 10000"/>
              <a:gd name="connsiteX6" fmla="*/ 6901 w 10956"/>
              <a:gd name="connsiteY6" fmla="*/ 5296 h 10000"/>
              <a:gd name="connsiteX7" fmla="*/ 5450 w 10956"/>
              <a:gd name="connsiteY7" fmla="*/ 7061 h 10000"/>
              <a:gd name="connsiteX8" fmla="*/ 4719 w 10956"/>
              <a:gd name="connsiteY8" fmla="*/ 8826 h 10000"/>
              <a:gd name="connsiteX9" fmla="*/ 4477 w 10956"/>
              <a:gd name="connsiteY9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01 w 10951"/>
              <a:gd name="connsiteY5" fmla="*/ 5296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01 w 10951"/>
              <a:gd name="connsiteY5" fmla="*/ 5296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82 w 10951"/>
              <a:gd name="connsiteY5" fmla="*/ 5490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0"/>
              <a:gd name="connsiteY0" fmla="*/ 0 h 10000"/>
              <a:gd name="connsiteX1" fmla="*/ 6539 w 10950"/>
              <a:gd name="connsiteY1" fmla="*/ 1656 h 10000"/>
              <a:gd name="connsiteX2" fmla="*/ 9147 w 10950"/>
              <a:gd name="connsiteY2" fmla="*/ 2426 h 10000"/>
              <a:gd name="connsiteX3" fmla="*/ 10949 w 10950"/>
              <a:gd name="connsiteY3" fmla="*/ 3442 h 10000"/>
              <a:gd name="connsiteX4" fmla="*/ 9443 w 10950"/>
              <a:gd name="connsiteY4" fmla="*/ 4657 h 10000"/>
              <a:gd name="connsiteX5" fmla="*/ 6982 w 10950"/>
              <a:gd name="connsiteY5" fmla="*/ 5490 h 10000"/>
              <a:gd name="connsiteX6" fmla="*/ 5450 w 10950"/>
              <a:gd name="connsiteY6" fmla="*/ 7061 h 10000"/>
              <a:gd name="connsiteX7" fmla="*/ 4719 w 10950"/>
              <a:gd name="connsiteY7" fmla="*/ 8826 h 10000"/>
              <a:gd name="connsiteX8" fmla="*/ 4477 w 10950"/>
              <a:gd name="connsiteY8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6982 w 10950"/>
              <a:gd name="connsiteY4" fmla="*/ 5490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6982 w 10950"/>
              <a:gd name="connsiteY4" fmla="*/ 5490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826 w 10950"/>
              <a:gd name="connsiteY5" fmla="*/ 7935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826 w 10950"/>
              <a:gd name="connsiteY5" fmla="*/ 7935 h 10000"/>
              <a:gd name="connsiteX6" fmla="*/ 5324 w 10950"/>
              <a:gd name="connsiteY6" fmla="*/ 9311 h 10000"/>
              <a:gd name="connsiteX7" fmla="*/ 4477 w 10950"/>
              <a:gd name="connsiteY7" fmla="*/ 10000 h 10000"/>
              <a:gd name="connsiteX0" fmla="*/ 0 w 10950"/>
              <a:gd name="connsiteY0" fmla="*/ 0 h 9311"/>
              <a:gd name="connsiteX1" fmla="*/ 9147 w 10950"/>
              <a:gd name="connsiteY1" fmla="*/ 2426 h 9311"/>
              <a:gd name="connsiteX2" fmla="*/ 10949 w 10950"/>
              <a:gd name="connsiteY2" fmla="*/ 3442 h 9311"/>
              <a:gd name="connsiteX3" fmla="*/ 9443 w 10950"/>
              <a:gd name="connsiteY3" fmla="*/ 4657 h 9311"/>
              <a:gd name="connsiteX4" fmla="*/ 7076 w 10950"/>
              <a:gd name="connsiteY4" fmla="*/ 5781 h 9311"/>
              <a:gd name="connsiteX5" fmla="*/ 5826 w 10950"/>
              <a:gd name="connsiteY5" fmla="*/ 7935 h 9311"/>
              <a:gd name="connsiteX6" fmla="*/ 5324 w 10950"/>
              <a:gd name="connsiteY6" fmla="*/ 9311 h 9311"/>
              <a:gd name="connsiteX0" fmla="*/ 0 w 10000"/>
              <a:gd name="connsiteY0" fmla="*/ 0 h 10000"/>
              <a:gd name="connsiteX1" fmla="*/ 8353 w 10000"/>
              <a:gd name="connsiteY1" fmla="*/ 2606 h 10000"/>
              <a:gd name="connsiteX2" fmla="*/ 9999 w 10000"/>
              <a:gd name="connsiteY2" fmla="*/ 3697 h 10000"/>
              <a:gd name="connsiteX3" fmla="*/ 8624 w 10000"/>
              <a:gd name="connsiteY3" fmla="*/ 5002 h 10000"/>
              <a:gd name="connsiteX4" fmla="*/ 6536 w 10000"/>
              <a:gd name="connsiteY4" fmla="*/ 6501 h 10000"/>
              <a:gd name="connsiteX5" fmla="*/ 5321 w 10000"/>
              <a:gd name="connsiteY5" fmla="*/ 8522 h 10000"/>
              <a:gd name="connsiteX6" fmla="*/ 4862 w 10000"/>
              <a:gd name="connsiteY6" fmla="*/ 10000 h 10000"/>
              <a:gd name="connsiteX0" fmla="*/ 0 w 10000"/>
              <a:gd name="connsiteY0" fmla="*/ 0 h 10000"/>
              <a:gd name="connsiteX1" fmla="*/ 8353 w 10000"/>
              <a:gd name="connsiteY1" fmla="*/ 2606 h 10000"/>
              <a:gd name="connsiteX2" fmla="*/ 9999 w 10000"/>
              <a:gd name="connsiteY2" fmla="*/ 3697 h 10000"/>
              <a:gd name="connsiteX3" fmla="*/ 8624 w 10000"/>
              <a:gd name="connsiteY3" fmla="*/ 5002 h 10000"/>
              <a:gd name="connsiteX4" fmla="*/ 6610 w 10000"/>
              <a:gd name="connsiteY4" fmla="*/ 6855 h 10000"/>
              <a:gd name="connsiteX5" fmla="*/ 5321 w 10000"/>
              <a:gd name="connsiteY5" fmla="*/ 8522 h 10000"/>
              <a:gd name="connsiteX6" fmla="*/ 4862 w 10000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198"/>
              <a:gd name="connsiteY0" fmla="*/ 0 h 10000"/>
              <a:gd name="connsiteX1" fmla="*/ 8353 w 10198"/>
              <a:gd name="connsiteY1" fmla="*/ 2606 h 10000"/>
              <a:gd name="connsiteX2" fmla="*/ 9999 w 10198"/>
              <a:gd name="connsiteY2" fmla="*/ 3697 h 10000"/>
              <a:gd name="connsiteX3" fmla="*/ 8808 w 10198"/>
              <a:gd name="connsiteY3" fmla="*/ 5148 h 10000"/>
              <a:gd name="connsiteX4" fmla="*/ 6610 w 10198"/>
              <a:gd name="connsiteY4" fmla="*/ 6855 h 10000"/>
              <a:gd name="connsiteX5" fmla="*/ 5321 w 10198"/>
              <a:gd name="connsiteY5" fmla="*/ 8522 h 10000"/>
              <a:gd name="connsiteX6" fmla="*/ 4862 w 10198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5"/>
              <a:gd name="connsiteY0" fmla="*/ 0 h 10000"/>
              <a:gd name="connsiteX1" fmla="*/ 8353 w 10005"/>
              <a:gd name="connsiteY1" fmla="*/ 2606 h 10000"/>
              <a:gd name="connsiteX2" fmla="*/ 9999 w 10005"/>
              <a:gd name="connsiteY2" fmla="*/ 3697 h 10000"/>
              <a:gd name="connsiteX3" fmla="*/ 8808 w 10005"/>
              <a:gd name="connsiteY3" fmla="*/ 5148 h 10000"/>
              <a:gd name="connsiteX4" fmla="*/ 6610 w 10005"/>
              <a:gd name="connsiteY4" fmla="*/ 6855 h 10000"/>
              <a:gd name="connsiteX5" fmla="*/ 5321 w 10005"/>
              <a:gd name="connsiteY5" fmla="*/ 8522 h 10000"/>
              <a:gd name="connsiteX6" fmla="*/ 4862 w 10005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843 w 10004"/>
              <a:gd name="connsiteY4" fmla="*/ 7272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843 w 10004"/>
              <a:gd name="connsiteY4" fmla="*/ 7272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616 w 10004"/>
              <a:gd name="connsiteY5" fmla="*/ 9106 h 10000"/>
              <a:gd name="connsiteX6" fmla="*/ 4862 w 10004"/>
              <a:gd name="connsiteY6" fmla="*/ 10000 h 10000"/>
              <a:gd name="connsiteX0" fmla="*/ 0 w 10004"/>
              <a:gd name="connsiteY0" fmla="*/ 0 h 10375"/>
              <a:gd name="connsiteX1" fmla="*/ 8353 w 10004"/>
              <a:gd name="connsiteY1" fmla="*/ 2606 h 10375"/>
              <a:gd name="connsiteX2" fmla="*/ 9999 w 10004"/>
              <a:gd name="connsiteY2" fmla="*/ 3697 h 10375"/>
              <a:gd name="connsiteX3" fmla="*/ 8808 w 10004"/>
              <a:gd name="connsiteY3" fmla="*/ 5148 h 10375"/>
              <a:gd name="connsiteX4" fmla="*/ 7052 w 10004"/>
              <a:gd name="connsiteY4" fmla="*/ 6855 h 10375"/>
              <a:gd name="connsiteX5" fmla="*/ 5616 w 10004"/>
              <a:gd name="connsiteY5" fmla="*/ 9106 h 10375"/>
              <a:gd name="connsiteX6" fmla="*/ 5218 w 10004"/>
              <a:gd name="connsiteY6" fmla="*/ 10375 h 10375"/>
              <a:gd name="connsiteX0" fmla="*/ 0 w 10004"/>
              <a:gd name="connsiteY0" fmla="*/ 0 h 10375"/>
              <a:gd name="connsiteX1" fmla="*/ 8353 w 10004"/>
              <a:gd name="connsiteY1" fmla="*/ 2606 h 10375"/>
              <a:gd name="connsiteX2" fmla="*/ 9999 w 10004"/>
              <a:gd name="connsiteY2" fmla="*/ 3697 h 10375"/>
              <a:gd name="connsiteX3" fmla="*/ 8808 w 10004"/>
              <a:gd name="connsiteY3" fmla="*/ 5148 h 10375"/>
              <a:gd name="connsiteX4" fmla="*/ 7052 w 10004"/>
              <a:gd name="connsiteY4" fmla="*/ 6855 h 10375"/>
              <a:gd name="connsiteX5" fmla="*/ 5616 w 10004"/>
              <a:gd name="connsiteY5" fmla="*/ 9106 h 10375"/>
              <a:gd name="connsiteX6" fmla="*/ 5218 w 10004"/>
              <a:gd name="connsiteY6" fmla="*/ 10375 h 10375"/>
              <a:gd name="connsiteX0" fmla="*/ 0 w 10004"/>
              <a:gd name="connsiteY0" fmla="*/ 0 h 9106"/>
              <a:gd name="connsiteX1" fmla="*/ 8353 w 10004"/>
              <a:gd name="connsiteY1" fmla="*/ 2606 h 9106"/>
              <a:gd name="connsiteX2" fmla="*/ 9999 w 10004"/>
              <a:gd name="connsiteY2" fmla="*/ 3697 h 9106"/>
              <a:gd name="connsiteX3" fmla="*/ 8808 w 10004"/>
              <a:gd name="connsiteY3" fmla="*/ 5148 h 9106"/>
              <a:gd name="connsiteX4" fmla="*/ 7052 w 10004"/>
              <a:gd name="connsiteY4" fmla="*/ 6855 h 9106"/>
              <a:gd name="connsiteX5" fmla="*/ 5616 w 10004"/>
              <a:gd name="connsiteY5" fmla="*/ 9106 h 9106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00 w 10000"/>
              <a:gd name="connsiteY4" fmla="*/ 7368 h 10069"/>
              <a:gd name="connsiteX5" fmla="*/ 5712 w 10000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1" h="10069">
                <a:moveTo>
                  <a:pt x="0" y="0"/>
                </a:moveTo>
                <a:cubicBezTo>
                  <a:pt x="2783" y="954"/>
                  <a:pt x="6905" y="2227"/>
                  <a:pt x="8350" y="2862"/>
                </a:cubicBezTo>
                <a:cubicBezTo>
                  <a:pt x="9794" y="3497"/>
                  <a:pt x="9913" y="3591"/>
                  <a:pt x="9995" y="4060"/>
                </a:cubicBezTo>
                <a:cubicBezTo>
                  <a:pt x="10077" y="4529"/>
                  <a:pt x="9418" y="5211"/>
                  <a:pt x="8841" y="5676"/>
                </a:cubicBezTo>
                <a:cubicBezTo>
                  <a:pt x="8264" y="6141"/>
                  <a:pt x="7334" y="6947"/>
                  <a:pt x="7000" y="7368"/>
                </a:cubicBezTo>
                <a:cubicBezTo>
                  <a:pt x="6666" y="7789"/>
                  <a:pt x="6079" y="8165"/>
                  <a:pt x="5712" y="10069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9" name="Text Box 7470"/>
          <p:cNvSpPr txBox="1">
            <a:spLocks noChangeArrowheads="1"/>
          </p:cNvSpPr>
          <p:nvPr/>
        </p:nvSpPr>
        <p:spPr bwMode="auto">
          <a:xfrm>
            <a:off x="5456155" y="3348142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0" name="Text Box 7474"/>
          <p:cNvSpPr txBox="1">
            <a:spLocks noChangeArrowheads="1"/>
          </p:cNvSpPr>
          <p:nvPr/>
        </p:nvSpPr>
        <p:spPr bwMode="auto">
          <a:xfrm>
            <a:off x="840790" y="2707689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1" name="Text Box 7475"/>
          <p:cNvSpPr txBox="1">
            <a:spLocks noChangeArrowheads="1"/>
          </p:cNvSpPr>
          <p:nvPr/>
        </p:nvSpPr>
        <p:spPr bwMode="auto">
          <a:xfrm>
            <a:off x="1296067" y="2679984"/>
            <a:ext cx="51591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3" name="Text Box 7476"/>
          <p:cNvSpPr txBox="1">
            <a:spLocks noChangeArrowheads="1"/>
          </p:cNvSpPr>
          <p:nvPr/>
        </p:nvSpPr>
        <p:spPr bwMode="auto">
          <a:xfrm>
            <a:off x="864642" y="1329404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7477"/>
          <p:cNvSpPr txBox="1">
            <a:spLocks noChangeArrowheads="1"/>
          </p:cNvSpPr>
          <p:nvPr/>
        </p:nvSpPr>
        <p:spPr bwMode="auto">
          <a:xfrm>
            <a:off x="4178103" y="1410861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7478"/>
          <p:cNvSpPr txBox="1">
            <a:spLocks noChangeArrowheads="1"/>
          </p:cNvSpPr>
          <p:nvPr/>
        </p:nvSpPr>
        <p:spPr bwMode="auto">
          <a:xfrm>
            <a:off x="1873678" y="1351482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6" name="Line 7479"/>
          <p:cNvCxnSpPr/>
          <p:nvPr/>
        </p:nvCxnSpPr>
        <p:spPr bwMode="auto">
          <a:xfrm flipV="1">
            <a:off x="2336677" y="876881"/>
            <a:ext cx="0" cy="540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Line 7480"/>
          <p:cNvCxnSpPr/>
          <p:nvPr/>
        </p:nvCxnSpPr>
        <p:spPr bwMode="auto">
          <a:xfrm>
            <a:off x="286887" y="3723335"/>
            <a:ext cx="56243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Line 7483"/>
          <p:cNvCxnSpPr/>
          <p:nvPr/>
        </p:nvCxnSpPr>
        <p:spPr bwMode="auto">
          <a:xfrm>
            <a:off x="4222285" y="1452927"/>
            <a:ext cx="0" cy="226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Oval 7488"/>
          <p:cNvSpPr>
            <a:spLocks noChangeArrowheads="1"/>
          </p:cNvSpPr>
          <p:nvPr/>
        </p:nvSpPr>
        <p:spPr bwMode="auto">
          <a:xfrm>
            <a:off x="4191034" y="1747203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94" name="Text Box 7494"/>
          <p:cNvSpPr txBox="1">
            <a:spLocks noChangeArrowheads="1"/>
          </p:cNvSpPr>
          <p:nvPr/>
        </p:nvSpPr>
        <p:spPr bwMode="auto">
          <a:xfrm>
            <a:off x="4064446" y="3682938"/>
            <a:ext cx="424154" cy="48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5" name="Text Box 7496"/>
          <p:cNvSpPr txBox="1">
            <a:spLocks noChangeArrowheads="1"/>
          </p:cNvSpPr>
          <p:nvPr/>
        </p:nvSpPr>
        <p:spPr bwMode="auto">
          <a:xfrm>
            <a:off x="2288250" y="838156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4" name="Text Box 7497"/>
          <p:cNvSpPr txBox="1">
            <a:spLocks noChangeArrowheads="1"/>
          </p:cNvSpPr>
          <p:nvPr/>
        </p:nvSpPr>
        <p:spPr bwMode="auto">
          <a:xfrm>
            <a:off x="1904123" y="1013508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25" name="Line 7485"/>
          <p:cNvCxnSpPr/>
          <p:nvPr/>
        </p:nvCxnSpPr>
        <p:spPr bwMode="auto">
          <a:xfrm flipH="1" flipV="1">
            <a:off x="2282154" y="3723557"/>
            <a:ext cx="1332000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Line 7486"/>
          <p:cNvCxnSpPr/>
          <p:nvPr/>
        </p:nvCxnSpPr>
        <p:spPr bwMode="auto">
          <a:xfrm>
            <a:off x="913770" y="3089614"/>
            <a:ext cx="320665" cy="641994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 7485"/>
          <p:cNvCxnSpPr/>
          <p:nvPr/>
        </p:nvCxnSpPr>
        <p:spPr bwMode="auto">
          <a:xfrm flipH="1">
            <a:off x="885471" y="3085883"/>
            <a:ext cx="468000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Line 7486"/>
          <p:cNvCxnSpPr/>
          <p:nvPr/>
        </p:nvCxnSpPr>
        <p:spPr bwMode="auto">
          <a:xfrm>
            <a:off x="921060" y="1771447"/>
            <a:ext cx="457591" cy="1337636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Line 7492"/>
          <p:cNvCxnSpPr/>
          <p:nvPr/>
        </p:nvCxnSpPr>
        <p:spPr bwMode="auto">
          <a:xfrm flipH="1" flipV="1">
            <a:off x="894180" y="1769288"/>
            <a:ext cx="331218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0" name="Text Box 7477"/>
          <p:cNvSpPr txBox="1">
            <a:spLocks noChangeArrowheads="1"/>
          </p:cNvSpPr>
          <p:nvPr/>
        </p:nvSpPr>
        <p:spPr bwMode="auto">
          <a:xfrm>
            <a:off x="2262654" y="3643647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3" name="Text Box 7474"/>
          <p:cNvSpPr txBox="1">
            <a:spLocks noChangeArrowheads="1"/>
          </p:cNvSpPr>
          <p:nvPr/>
        </p:nvSpPr>
        <p:spPr bwMode="auto">
          <a:xfrm>
            <a:off x="1134373" y="3358798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5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54" name="Line 7492"/>
          <p:cNvCxnSpPr/>
          <p:nvPr/>
        </p:nvCxnSpPr>
        <p:spPr bwMode="auto">
          <a:xfrm flipV="1">
            <a:off x="883602" y="1719583"/>
            <a:ext cx="0" cy="234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" name="Line 7485"/>
          <p:cNvCxnSpPr/>
          <p:nvPr/>
        </p:nvCxnSpPr>
        <p:spPr bwMode="auto">
          <a:xfrm flipV="1">
            <a:off x="1229448" y="3719797"/>
            <a:ext cx="1106580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Line 7492"/>
          <p:cNvCxnSpPr/>
          <p:nvPr/>
        </p:nvCxnSpPr>
        <p:spPr bwMode="auto">
          <a:xfrm flipH="1">
            <a:off x="890580" y="3085883"/>
            <a:ext cx="14876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Line 7482"/>
          <p:cNvCxnSpPr/>
          <p:nvPr/>
        </p:nvCxnSpPr>
        <p:spPr bwMode="auto">
          <a:xfrm>
            <a:off x="560228" y="2409065"/>
            <a:ext cx="1785298" cy="361796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" name="Text Box 7497"/>
          <p:cNvSpPr txBox="1">
            <a:spLocks noChangeArrowheads="1"/>
          </p:cNvSpPr>
          <p:nvPr/>
        </p:nvSpPr>
        <p:spPr bwMode="auto">
          <a:xfrm>
            <a:off x="1786522" y="5814583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-w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64" name="Line 7482"/>
          <p:cNvCxnSpPr/>
          <p:nvPr/>
        </p:nvCxnSpPr>
        <p:spPr bwMode="auto">
          <a:xfrm>
            <a:off x="628070" y="943063"/>
            <a:ext cx="1702924" cy="50651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5" name="Овал 164"/>
          <p:cNvSpPr/>
          <p:nvPr/>
        </p:nvSpPr>
        <p:spPr>
          <a:xfrm>
            <a:off x="2008115" y="3397205"/>
            <a:ext cx="648835" cy="661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6" name="Line 7482"/>
          <p:cNvCxnSpPr/>
          <p:nvPr/>
        </p:nvCxnSpPr>
        <p:spPr bwMode="auto">
          <a:xfrm>
            <a:off x="2324600" y="1385653"/>
            <a:ext cx="2198079" cy="4036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" name="Овал 166"/>
          <p:cNvSpPr/>
          <p:nvPr/>
        </p:nvSpPr>
        <p:spPr>
          <a:xfrm>
            <a:off x="2005641" y="3397501"/>
            <a:ext cx="648835" cy="661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8" name="Line 7486"/>
          <p:cNvCxnSpPr/>
          <p:nvPr/>
        </p:nvCxnSpPr>
        <p:spPr bwMode="auto">
          <a:xfrm>
            <a:off x="2574572" y="1788101"/>
            <a:ext cx="1061030" cy="1975203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 Box 7476"/>
          <p:cNvSpPr txBox="1">
            <a:spLocks noChangeArrowheads="1"/>
          </p:cNvSpPr>
          <p:nvPr/>
        </p:nvSpPr>
        <p:spPr bwMode="auto">
          <a:xfrm>
            <a:off x="2457499" y="1390119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2'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0" name="Line 7485"/>
          <p:cNvCxnSpPr/>
          <p:nvPr/>
        </p:nvCxnSpPr>
        <p:spPr bwMode="auto">
          <a:xfrm flipH="1" flipV="1">
            <a:off x="2589468" y="1827732"/>
            <a:ext cx="1620000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Line 7485"/>
          <p:cNvCxnSpPr/>
          <p:nvPr/>
        </p:nvCxnSpPr>
        <p:spPr bwMode="auto">
          <a:xfrm flipH="1" flipV="1">
            <a:off x="870263" y="1780685"/>
            <a:ext cx="3334252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Line 7483"/>
          <p:cNvCxnSpPr/>
          <p:nvPr/>
        </p:nvCxnSpPr>
        <p:spPr bwMode="auto">
          <a:xfrm>
            <a:off x="451287" y="3710493"/>
            <a:ext cx="0" cy="226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" name="Text Box 7494"/>
          <p:cNvSpPr txBox="1">
            <a:spLocks noChangeArrowheads="1"/>
          </p:cNvSpPr>
          <p:nvPr/>
        </p:nvSpPr>
        <p:spPr bwMode="auto">
          <a:xfrm>
            <a:off x="155721" y="3297501"/>
            <a:ext cx="547282" cy="48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effectLst/>
                <a:latin typeface="Times New Roman"/>
                <a:ea typeface="Calibri"/>
                <a:cs typeface="Times New Roman"/>
              </a:rPr>
              <a:t>-T</a:t>
            </a:r>
            <a:r>
              <a:rPr lang="en-US" sz="2000" i="1" baseline="-25000" dirty="0" smtClean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7" name="Line 7485"/>
          <p:cNvCxnSpPr/>
          <p:nvPr/>
        </p:nvCxnSpPr>
        <p:spPr bwMode="auto">
          <a:xfrm flipH="1">
            <a:off x="6567115" y="1824975"/>
            <a:ext cx="1951849" cy="1529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6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28" grpId="0"/>
      <p:bldP spid="23" grpId="0" animBg="1"/>
      <p:bldP spid="80" grpId="0"/>
      <p:bldP spid="81" grpId="0"/>
      <p:bldP spid="83" grpId="0"/>
      <p:bldP spid="85" grpId="0"/>
      <p:bldP spid="153" grpId="0"/>
      <p:bldP spid="165" grpId="0" animBg="1"/>
      <p:bldP spid="167" grpId="0" animBg="1"/>
      <p:bldP spid="1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21380" y="2855935"/>
            <a:ext cx="8204402" cy="2180078"/>
            <a:chOff x="3004130" y="3471818"/>
            <a:chExt cx="8204402" cy="2180078"/>
          </a:xfrm>
        </p:grpSpPr>
        <p:cxnSp>
          <p:nvCxnSpPr>
            <p:cNvPr id="131" name="Line 7554"/>
            <p:cNvCxnSpPr/>
            <p:nvPr/>
          </p:nvCxnSpPr>
          <p:spPr bwMode="auto">
            <a:xfrm>
              <a:off x="3004130" y="3471818"/>
              <a:ext cx="6564505" cy="138106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6" name="Freeform 11593"/>
            <p:cNvSpPr>
              <a:spLocks/>
            </p:cNvSpPr>
            <p:nvPr/>
          </p:nvSpPr>
          <p:spPr bwMode="auto">
            <a:xfrm rot="10800000">
              <a:off x="7069532" y="4332870"/>
              <a:ext cx="4139000" cy="1319026"/>
            </a:xfrm>
            <a:custGeom>
              <a:avLst/>
              <a:gdLst>
                <a:gd name="T0" fmla="*/ 3810 w 3810"/>
                <a:gd name="T1" fmla="*/ 900 h 900"/>
                <a:gd name="T2" fmla="*/ 570 w 3810"/>
                <a:gd name="T3" fmla="*/ 360 h 900"/>
                <a:gd name="T4" fmla="*/ 390 w 381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0" h="900">
                  <a:moveTo>
                    <a:pt x="3810" y="900"/>
                  </a:moveTo>
                  <a:cubicBezTo>
                    <a:pt x="2475" y="705"/>
                    <a:pt x="1140" y="510"/>
                    <a:pt x="570" y="360"/>
                  </a:cubicBezTo>
                  <a:cubicBezTo>
                    <a:pt x="0" y="210"/>
                    <a:pt x="195" y="105"/>
                    <a:pt x="390" y="0"/>
                  </a:cubicBezTo>
                </a:path>
              </a:pathLst>
            </a:custGeom>
            <a:noFill/>
            <a:ln w="635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 sz="2000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 Box 7550"/>
          <p:cNvSpPr txBox="1">
            <a:spLocks noChangeArrowheads="1"/>
          </p:cNvSpPr>
          <p:nvPr/>
        </p:nvSpPr>
        <p:spPr bwMode="auto">
          <a:xfrm>
            <a:off x="2213910" y="1542113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Line 7551"/>
          <p:cNvCxnSpPr/>
          <p:nvPr/>
        </p:nvCxnSpPr>
        <p:spPr bwMode="auto">
          <a:xfrm flipH="1">
            <a:off x="2287828" y="1246700"/>
            <a:ext cx="28933" cy="45885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507437" y="5306153"/>
            <a:ext cx="82941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Line 7554"/>
          <p:cNvCxnSpPr/>
          <p:nvPr/>
        </p:nvCxnSpPr>
        <p:spPr bwMode="auto">
          <a:xfrm>
            <a:off x="886229" y="1996594"/>
            <a:ext cx="6564505" cy="13810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 Box 7559"/>
          <p:cNvSpPr txBox="1">
            <a:spLocks noChangeArrowheads="1"/>
          </p:cNvSpPr>
          <p:nvPr/>
        </p:nvSpPr>
        <p:spPr bwMode="auto">
          <a:xfrm>
            <a:off x="2103951" y="5152128"/>
            <a:ext cx="744085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2296173" y="5268955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06484" y="2875828"/>
            <a:ext cx="0" cy="2916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1138429" y="2949776"/>
            <a:ext cx="4860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верх 28"/>
          <p:cNvSpPr/>
          <p:nvPr/>
        </p:nvSpPr>
        <p:spPr>
          <a:xfrm rot="6104492" flipH="1">
            <a:off x="1570139" y="2736888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Стрелка вверх 127"/>
          <p:cNvSpPr/>
          <p:nvPr/>
        </p:nvSpPr>
        <p:spPr>
          <a:xfrm rot="6103436">
            <a:off x="4069500" y="3254597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Стрелка вверх 128"/>
          <p:cNvSpPr/>
          <p:nvPr/>
        </p:nvSpPr>
        <p:spPr>
          <a:xfrm rot="6131949">
            <a:off x="2815810" y="2994157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трелка вверх 129"/>
          <p:cNvSpPr/>
          <p:nvPr/>
        </p:nvSpPr>
        <p:spPr>
          <a:xfrm rot="6055982">
            <a:off x="5190171" y="3505797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Стрелка вверх 132"/>
          <p:cNvSpPr/>
          <p:nvPr/>
        </p:nvSpPr>
        <p:spPr>
          <a:xfrm rot="16200000">
            <a:off x="4084285" y="260189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Стрелка вверх 133"/>
          <p:cNvSpPr/>
          <p:nvPr/>
        </p:nvSpPr>
        <p:spPr>
          <a:xfrm rot="16200000">
            <a:off x="2904935" y="2592788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трелка вверх 134"/>
          <p:cNvSpPr/>
          <p:nvPr/>
        </p:nvSpPr>
        <p:spPr>
          <a:xfrm rot="16200000">
            <a:off x="1678334" y="2595248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екст 1"/>
          <p:cNvSpPr>
            <a:spLocks noGrp="1"/>
          </p:cNvSpPr>
          <p:nvPr>
            <p:ph type="body" sz="quarter" idx="10"/>
          </p:nvPr>
        </p:nvSpPr>
        <p:spPr>
          <a:xfrm>
            <a:off x="115624" y="177152"/>
            <a:ext cx="11817327" cy="7036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 </a:t>
            </a:r>
            <a:r>
              <a:rPr lang="en-US" dirty="0"/>
              <a:t>electric drive</a:t>
            </a:r>
            <a:r>
              <a:rPr lang="uk-UA" dirty="0"/>
              <a:t> </a:t>
            </a:r>
            <a:r>
              <a:rPr lang="en-US" dirty="0" smtClean="0"/>
              <a:t>: regenerative and countercurrent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mode 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5" name="Freeform 11593"/>
          <p:cNvSpPr>
            <a:spLocks/>
          </p:cNvSpPr>
          <p:nvPr/>
        </p:nvSpPr>
        <p:spPr bwMode="auto">
          <a:xfrm rot="10800000">
            <a:off x="4674088" y="2793157"/>
            <a:ext cx="4139000" cy="1319026"/>
          </a:xfrm>
          <a:custGeom>
            <a:avLst/>
            <a:gdLst>
              <a:gd name="T0" fmla="*/ 3810 w 3810"/>
              <a:gd name="T1" fmla="*/ 900 h 900"/>
              <a:gd name="T2" fmla="*/ 570 w 3810"/>
              <a:gd name="T3" fmla="*/ 360 h 900"/>
              <a:gd name="T4" fmla="*/ 390 w 3810"/>
              <a:gd name="T5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0" h="900">
                <a:moveTo>
                  <a:pt x="3810" y="900"/>
                </a:moveTo>
                <a:cubicBezTo>
                  <a:pt x="2475" y="705"/>
                  <a:pt x="1140" y="510"/>
                  <a:pt x="570" y="360"/>
                </a:cubicBezTo>
                <a:cubicBezTo>
                  <a:pt x="0" y="210"/>
                  <a:pt x="195" y="105"/>
                  <a:pt x="390" y="0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 sz="2000"/>
          </a:p>
        </p:txBody>
      </p:sp>
      <p:sp>
        <p:nvSpPr>
          <p:cNvPr id="132" name="Стрелка вверх 131"/>
          <p:cNvSpPr/>
          <p:nvPr/>
        </p:nvSpPr>
        <p:spPr>
          <a:xfrm rot="16200000">
            <a:off x="5168787" y="2607201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Line 7554"/>
          <p:cNvCxnSpPr/>
          <p:nvPr/>
        </p:nvCxnSpPr>
        <p:spPr bwMode="auto">
          <a:xfrm>
            <a:off x="507437" y="4669009"/>
            <a:ext cx="6564505" cy="13810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81" name="Группа 80"/>
          <p:cNvGrpSpPr/>
          <p:nvPr/>
        </p:nvGrpSpPr>
        <p:grpSpPr>
          <a:xfrm>
            <a:off x="271484" y="3754217"/>
            <a:ext cx="8541604" cy="2259352"/>
            <a:chOff x="2677873" y="3531681"/>
            <a:chExt cx="8541604" cy="2259352"/>
          </a:xfrm>
        </p:grpSpPr>
        <p:cxnSp>
          <p:nvCxnSpPr>
            <p:cNvPr id="82" name="Line 7554"/>
            <p:cNvCxnSpPr/>
            <p:nvPr/>
          </p:nvCxnSpPr>
          <p:spPr bwMode="auto">
            <a:xfrm>
              <a:off x="2677873" y="3531681"/>
              <a:ext cx="6564505" cy="138106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6" name="Freeform 11593"/>
            <p:cNvSpPr>
              <a:spLocks/>
            </p:cNvSpPr>
            <p:nvPr/>
          </p:nvSpPr>
          <p:spPr bwMode="auto">
            <a:xfrm rot="10800000">
              <a:off x="7080477" y="4472007"/>
              <a:ext cx="4139000" cy="1319026"/>
            </a:xfrm>
            <a:custGeom>
              <a:avLst/>
              <a:gdLst>
                <a:gd name="T0" fmla="*/ 3810 w 3810"/>
                <a:gd name="T1" fmla="*/ 900 h 900"/>
                <a:gd name="T2" fmla="*/ 570 w 3810"/>
                <a:gd name="T3" fmla="*/ 360 h 900"/>
                <a:gd name="T4" fmla="*/ 390 w 381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0" h="900">
                  <a:moveTo>
                    <a:pt x="3810" y="900"/>
                  </a:moveTo>
                  <a:cubicBezTo>
                    <a:pt x="2475" y="705"/>
                    <a:pt x="1140" y="510"/>
                    <a:pt x="570" y="360"/>
                  </a:cubicBezTo>
                  <a:cubicBezTo>
                    <a:pt x="0" y="210"/>
                    <a:pt x="195" y="105"/>
                    <a:pt x="390" y="0"/>
                  </a:cubicBezTo>
                </a:path>
              </a:pathLst>
            </a:custGeom>
            <a:noFill/>
            <a:ln w="635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 sz="2000"/>
            </a:p>
          </p:txBody>
        </p:sp>
      </p:grpSp>
      <p:cxnSp>
        <p:nvCxnSpPr>
          <p:cNvPr id="90" name="Прямая соединительная линия 89"/>
          <p:cNvCxnSpPr/>
          <p:nvPr/>
        </p:nvCxnSpPr>
        <p:spPr>
          <a:xfrm>
            <a:off x="1405118" y="3947999"/>
            <a:ext cx="4860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1202697" y="4863780"/>
            <a:ext cx="4860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Стрелка вверх 91"/>
          <p:cNvSpPr/>
          <p:nvPr/>
        </p:nvSpPr>
        <p:spPr>
          <a:xfrm rot="16200000">
            <a:off x="4048595" y="3603199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трелка вверх 92"/>
          <p:cNvSpPr/>
          <p:nvPr/>
        </p:nvSpPr>
        <p:spPr>
          <a:xfrm rot="16200000">
            <a:off x="2904935" y="3605627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верх 93"/>
          <p:cNvSpPr/>
          <p:nvPr/>
        </p:nvSpPr>
        <p:spPr>
          <a:xfrm rot="16200000">
            <a:off x="1666551" y="361795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верх 94"/>
          <p:cNvSpPr/>
          <p:nvPr/>
        </p:nvSpPr>
        <p:spPr>
          <a:xfrm rot="16200000">
            <a:off x="5168787" y="3585378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трелка вверх 95"/>
          <p:cNvSpPr/>
          <p:nvPr/>
        </p:nvSpPr>
        <p:spPr>
          <a:xfrm rot="6104492" flipH="1">
            <a:off x="1649463" y="3693798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трелка вверх 96"/>
          <p:cNvSpPr/>
          <p:nvPr/>
        </p:nvSpPr>
        <p:spPr>
          <a:xfrm rot="6103436">
            <a:off x="3973690" y="4193410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трелка вверх 97"/>
          <p:cNvSpPr/>
          <p:nvPr/>
        </p:nvSpPr>
        <p:spPr>
          <a:xfrm rot="6131949">
            <a:off x="2857045" y="3968561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трелка вверх 98"/>
          <p:cNvSpPr/>
          <p:nvPr/>
        </p:nvSpPr>
        <p:spPr>
          <a:xfrm rot="6055982">
            <a:off x="5149697" y="443908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трелка вверх 100"/>
          <p:cNvSpPr/>
          <p:nvPr/>
        </p:nvSpPr>
        <p:spPr>
          <a:xfrm rot="16200000">
            <a:off x="4059770" y="451761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трелка вверх 101"/>
          <p:cNvSpPr/>
          <p:nvPr/>
        </p:nvSpPr>
        <p:spPr>
          <a:xfrm rot="16200000">
            <a:off x="2891726" y="452004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трелка вверх 102"/>
          <p:cNvSpPr/>
          <p:nvPr/>
        </p:nvSpPr>
        <p:spPr>
          <a:xfrm rot="16200000">
            <a:off x="1677726" y="4501889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трелка вверх 104"/>
          <p:cNvSpPr/>
          <p:nvPr/>
        </p:nvSpPr>
        <p:spPr>
          <a:xfrm rot="16200000">
            <a:off x="5179962" y="4518082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трелка вверх 105"/>
          <p:cNvSpPr/>
          <p:nvPr/>
        </p:nvSpPr>
        <p:spPr>
          <a:xfrm rot="6104492" flipH="1">
            <a:off x="1660638" y="4565542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трелка вверх 106"/>
          <p:cNvSpPr/>
          <p:nvPr/>
        </p:nvSpPr>
        <p:spPr>
          <a:xfrm rot="6103436">
            <a:off x="3984865" y="5040770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трелка вверх 107"/>
          <p:cNvSpPr/>
          <p:nvPr/>
        </p:nvSpPr>
        <p:spPr>
          <a:xfrm rot="6131949">
            <a:off x="2868220" y="4809825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трелка вверх 108"/>
          <p:cNvSpPr/>
          <p:nvPr/>
        </p:nvSpPr>
        <p:spPr>
          <a:xfrm rot="6055982">
            <a:off x="5160872" y="5286443"/>
            <a:ext cx="169249" cy="715680"/>
          </a:xfrm>
          <a:prstGeom prst="upArrow">
            <a:avLst>
              <a:gd name="adj1" fmla="val 50000"/>
              <a:gd name="adj2" fmla="val 7805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" name="Picture 3" descr="C:\Users\Beshta\AppData\Local\Microsoft\Windows\Temporary Internet Files\Content.IE5\5Y6T25LW\AC_motor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1" r="1936" b="9807"/>
          <a:stretch/>
        </p:blipFill>
        <p:spPr bwMode="auto">
          <a:xfrm>
            <a:off x="5811694" y="1065113"/>
            <a:ext cx="2335154" cy="17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3" name="Прямая соединительная линия 112"/>
          <p:cNvCxnSpPr/>
          <p:nvPr/>
        </p:nvCxnSpPr>
        <p:spPr>
          <a:xfrm>
            <a:off x="8084142" y="2186083"/>
            <a:ext cx="1106458" cy="3404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Дуга 113"/>
          <p:cNvSpPr/>
          <p:nvPr/>
        </p:nvSpPr>
        <p:spPr>
          <a:xfrm rot="885641" flipH="1" flipV="1">
            <a:off x="8012159" y="1903736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5" name="Дуга 114"/>
          <p:cNvSpPr/>
          <p:nvPr/>
        </p:nvSpPr>
        <p:spPr>
          <a:xfrm rot="885641" flipH="1" flipV="1">
            <a:off x="8717372" y="2107945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" name="Дуга 115"/>
          <p:cNvSpPr/>
          <p:nvPr/>
        </p:nvSpPr>
        <p:spPr>
          <a:xfrm rot="885641" flipH="1" flipV="1">
            <a:off x="8356814" y="1987140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7" name="Прямоугольник 116"/>
          <p:cNvSpPr/>
          <p:nvPr/>
        </p:nvSpPr>
        <p:spPr>
          <a:xfrm>
            <a:off x="8798144" y="1670764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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8159901" y="1408570"/>
            <a:ext cx="458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d</a:t>
            </a:r>
            <a:endParaRPr lang="ru-RU" sz="2400" baseline="-25000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8477510" y="1501086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L</a:t>
            </a:r>
            <a:endParaRPr lang="ru-RU" sz="2400" baseline="-25000" dirty="0">
              <a:solidFill>
                <a:srgbClr val="314663"/>
              </a:solidFill>
            </a:endParaRPr>
          </a:p>
        </p:txBody>
      </p:sp>
      <p:sp>
        <p:nvSpPr>
          <p:cNvPr id="121" name="Дуга 120"/>
          <p:cNvSpPr/>
          <p:nvPr/>
        </p:nvSpPr>
        <p:spPr>
          <a:xfrm rot="885641" flipH="1" flipV="1">
            <a:off x="8711105" y="2098986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олилиния 121"/>
          <p:cNvSpPr/>
          <p:nvPr/>
        </p:nvSpPr>
        <p:spPr>
          <a:xfrm flipH="1">
            <a:off x="1176062" y="2962810"/>
            <a:ext cx="4481867" cy="2742036"/>
          </a:xfrm>
          <a:custGeom>
            <a:avLst/>
            <a:gdLst>
              <a:gd name="connsiteX0" fmla="*/ 241406 w 266893"/>
              <a:gd name="connsiteY0" fmla="*/ 3028950 h 3028950"/>
              <a:gd name="connsiteX1" fmla="*/ 106 w 266893"/>
              <a:gd name="connsiteY1" fmla="*/ 2857500 h 3028950"/>
              <a:gd name="connsiteX2" fmla="*/ 266806 w 266893"/>
              <a:gd name="connsiteY2" fmla="*/ 2660650 h 3028950"/>
              <a:gd name="connsiteX3" fmla="*/ 31856 w 266893"/>
              <a:gd name="connsiteY3" fmla="*/ 2470150 h 3028950"/>
              <a:gd name="connsiteX4" fmla="*/ 247756 w 266893"/>
              <a:gd name="connsiteY4" fmla="*/ 2247900 h 3028950"/>
              <a:gd name="connsiteX5" fmla="*/ 38206 w 266893"/>
              <a:gd name="connsiteY5" fmla="*/ 2089150 h 3028950"/>
              <a:gd name="connsiteX6" fmla="*/ 241406 w 266893"/>
              <a:gd name="connsiteY6" fmla="*/ 1905000 h 3028950"/>
              <a:gd name="connsiteX7" fmla="*/ 31856 w 266893"/>
              <a:gd name="connsiteY7" fmla="*/ 1714500 h 3028950"/>
              <a:gd name="connsiteX8" fmla="*/ 222356 w 266893"/>
              <a:gd name="connsiteY8" fmla="*/ 1511300 h 3028950"/>
              <a:gd name="connsiteX9" fmla="*/ 76306 w 266893"/>
              <a:gd name="connsiteY9" fmla="*/ 1352550 h 3028950"/>
              <a:gd name="connsiteX10" fmla="*/ 254106 w 266893"/>
              <a:gd name="connsiteY10" fmla="*/ 1111250 h 3028950"/>
              <a:gd name="connsiteX11" fmla="*/ 82656 w 266893"/>
              <a:gd name="connsiteY11" fmla="*/ 952500 h 3028950"/>
              <a:gd name="connsiteX12" fmla="*/ 216006 w 266893"/>
              <a:gd name="connsiteY12" fmla="*/ 762000 h 3028950"/>
              <a:gd name="connsiteX13" fmla="*/ 82656 w 266893"/>
              <a:gd name="connsiteY13" fmla="*/ 552450 h 3028950"/>
              <a:gd name="connsiteX14" fmla="*/ 228706 w 266893"/>
              <a:gd name="connsiteY14" fmla="*/ 355600 h 3028950"/>
              <a:gd name="connsiteX15" fmla="*/ 57256 w 266893"/>
              <a:gd name="connsiteY15" fmla="*/ 184150 h 3028950"/>
              <a:gd name="connsiteX16" fmla="*/ 241406 w 266893"/>
              <a:gd name="connsiteY16" fmla="*/ 0 h 3028950"/>
              <a:gd name="connsiteX17" fmla="*/ 241406 w 266893"/>
              <a:gd name="connsiteY17" fmla="*/ 0 h 3028950"/>
              <a:gd name="connsiteX0" fmla="*/ 644434 w 669921"/>
              <a:gd name="connsiteY0" fmla="*/ 3150870 h 3150870"/>
              <a:gd name="connsiteX1" fmla="*/ 403134 w 669921"/>
              <a:gd name="connsiteY1" fmla="*/ 2979420 h 3150870"/>
              <a:gd name="connsiteX2" fmla="*/ 669834 w 669921"/>
              <a:gd name="connsiteY2" fmla="*/ 2782570 h 3150870"/>
              <a:gd name="connsiteX3" fmla="*/ 434884 w 669921"/>
              <a:gd name="connsiteY3" fmla="*/ 2592070 h 3150870"/>
              <a:gd name="connsiteX4" fmla="*/ 650784 w 669921"/>
              <a:gd name="connsiteY4" fmla="*/ 2369820 h 3150870"/>
              <a:gd name="connsiteX5" fmla="*/ 441234 w 669921"/>
              <a:gd name="connsiteY5" fmla="*/ 2211070 h 3150870"/>
              <a:gd name="connsiteX6" fmla="*/ 644434 w 669921"/>
              <a:gd name="connsiteY6" fmla="*/ 2026920 h 3150870"/>
              <a:gd name="connsiteX7" fmla="*/ 434884 w 669921"/>
              <a:gd name="connsiteY7" fmla="*/ 1836420 h 3150870"/>
              <a:gd name="connsiteX8" fmla="*/ 625384 w 669921"/>
              <a:gd name="connsiteY8" fmla="*/ 1633220 h 3150870"/>
              <a:gd name="connsiteX9" fmla="*/ 479334 w 669921"/>
              <a:gd name="connsiteY9" fmla="*/ 1474470 h 3150870"/>
              <a:gd name="connsiteX10" fmla="*/ 657134 w 669921"/>
              <a:gd name="connsiteY10" fmla="*/ 1233170 h 3150870"/>
              <a:gd name="connsiteX11" fmla="*/ 485684 w 669921"/>
              <a:gd name="connsiteY11" fmla="*/ 1074420 h 3150870"/>
              <a:gd name="connsiteX12" fmla="*/ 619034 w 669921"/>
              <a:gd name="connsiteY12" fmla="*/ 883920 h 3150870"/>
              <a:gd name="connsiteX13" fmla="*/ 485684 w 669921"/>
              <a:gd name="connsiteY13" fmla="*/ 674370 h 3150870"/>
              <a:gd name="connsiteX14" fmla="*/ 631734 w 669921"/>
              <a:gd name="connsiteY14" fmla="*/ 477520 h 3150870"/>
              <a:gd name="connsiteX15" fmla="*/ 460284 w 669921"/>
              <a:gd name="connsiteY15" fmla="*/ 306070 h 3150870"/>
              <a:gd name="connsiteX16" fmla="*/ 644434 w 669921"/>
              <a:gd name="connsiteY16" fmla="*/ 121920 h 3150870"/>
              <a:gd name="connsiteX17" fmla="*/ 0 w 669921"/>
              <a:gd name="connsiteY17" fmla="*/ 0 h 3150870"/>
              <a:gd name="connsiteX0" fmla="*/ 2969623 w 3137393"/>
              <a:gd name="connsiteY0" fmla="*/ 3446961 h 3446961"/>
              <a:gd name="connsiteX1" fmla="*/ 2728323 w 3137393"/>
              <a:gd name="connsiteY1" fmla="*/ 3275511 h 3446961"/>
              <a:gd name="connsiteX2" fmla="*/ 2995023 w 3137393"/>
              <a:gd name="connsiteY2" fmla="*/ 3078661 h 3446961"/>
              <a:gd name="connsiteX3" fmla="*/ 2760073 w 3137393"/>
              <a:gd name="connsiteY3" fmla="*/ 2888161 h 3446961"/>
              <a:gd name="connsiteX4" fmla="*/ 2975973 w 3137393"/>
              <a:gd name="connsiteY4" fmla="*/ 2665911 h 3446961"/>
              <a:gd name="connsiteX5" fmla="*/ 2766423 w 3137393"/>
              <a:gd name="connsiteY5" fmla="*/ 2507161 h 3446961"/>
              <a:gd name="connsiteX6" fmla="*/ 2969623 w 3137393"/>
              <a:gd name="connsiteY6" fmla="*/ 2323011 h 3446961"/>
              <a:gd name="connsiteX7" fmla="*/ 2760073 w 3137393"/>
              <a:gd name="connsiteY7" fmla="*/ 2132511 h 3446961"/>
              <a:gd name="connsiteX8" fmla="*/ 2950573 w 3137393"/>
              <a:gd name="connsiteY8" fmla="*/ 1929311 h 3446961"/>
              <a:gd name="connsiteX9" fmla="*/ 2804523 w 3137393"/>
              <a:gd name="connsiteY9" fmla="*/ 1770561 h 3446961"/>
              <a:gd name="connsiteX10" fmla="*/ 2982323 w 3137393"/>
              <a:gd name="connsiteY10" fmla="*/ 1529261 h 3446961"/>
              <a:gd name="connsiteX11" fmla="*/ 2810873 w 3137393"/>
              <a:gd name="connsiteY11" fmla="*/ 1370511 h 3446961"/>
              <a:gd name="connsiteX12" fmla="*/ 2944223 w 3137393"/>
              <a:gd name="connsiteY12" fmla="*/ 1180011 h 3446961"/>
              <a:gd name="connsiteX13" fmla="*/ 2810873 w 3137393"/>
              <a:gd name="connsiteY13" fmla="*/ 970461 h 3446961"/>
              <a:gd name="connsiteX14" fmla="*/ 2956923 w 3137393"/>
              <a:gd name="connsiteY14" fmla="*/ 773611 h 3446961"/>
              <a:gd name="connsiteX15" fmla="*/ 2785473 w 3137393"/>
              <a:gd name="connsiteY15" fmla="*/ 602161 h 3446961"/>
              <a:gd name="connsiteX16" fmla="*/ 2969623 w 3137393"/>
              <a:gd name="connsiteY16" fmla="*/ 418011 h 3446961"/>
              <a:gd name="connsiteX17" fmla="*/ 0 w 3137393"/>
              <a:gd name="connsiteY17" fmla="*/ 0 h 3446961"/>
              <a:gd name="connsiteX0" fmla="*/ 2969623 w 3008793"/>
              <a:gd name="connsiteY0" fmla="*/ 3446961 h 3446961"/>
              <a:gd name="connsiteX1" fmla="*/ 2728323 w 3008793"/>
              <a:gd name="connsiteY1" fmla="*/ 3275511 h 3446961"/>
              <a:gd name="connsiteX2" fmla="*/ 2995023 w 3008793"/>
              <a:gd name="connsiteY2" fmla="*/ 3078661 h 3446961"/>
              <a:gd name="connsiteX3" fmla="*/ 2760073 w 3008793"/>
              <a:gd name="connsiteY3" fmla="*/ 2888161 h 3446961"/>
              <a:gd name="connsiteX4" fmla="*/ 2975973 w 3008793"/>
              <a:gd name="connsiteY4" fmla="*/ 2665911 h 3446961"/>
              <a:gd name="connsiteX5" fmla="*/ 2766423 w 3008793"/>
              <a:gd name="connsiteY5" fmla="*/ 2507161 h 3446961"/>
              <a:gd name="connsiteX6" fmla="*/ 2969623 w 3008793"/>
              <a:gd name="connsiteY6" fmla="*/ 2323011 h 3446961"/>
              <a:gd name="connsiteX7" fmla="*/ 2760073 w 3008793"/>
              <a:gd name="connsiteY7" fmla="*/ 2132511 h 3446961"/>
              <a:gd name="connsiteX8" fmla="*/ 2950573 w 3008793"/>
              <a:gd name="connsiteY8" fmla="*/ 1929311 h 3446961"/>
              <a:gd name="connsiteX9" fmla="*/ 2804523 w 3008793"/>
              <a:gd name="connsiteY9" fmla="*/ 1770561 h 3446961"/>
              <a:gd name="connsiteX10" fmla="*/ 2982323 w 3008793"/>
              <a:gd name="connsiteY10" fmla="*/ 1529261 h 3446961"/>
              <a:gd name="connsiteX11" fmla="*/ 2810873 w 3008793"/>
              <a:gd name="connsiteY11" fmla="*/ 1370511 h 3446961"/>
              <a:gd name="connsiteX12" fmla="*/ 2944223 w 3008793"/>
              <a:gd name="connsiteY12" fmla="*/ 1180011 h 3446961"/>
              <a:gd name="connsiteX13" fmla="*/ 2810873 w 3008793"/>
              <a:gd name="connsiteY13" fmla="*/ 970461 h 3446961"/>
              <a:gd name="connsiteX14" fmla="*/ 2956923 w 3008793"/>
              <a:gd name="connsiteY14" fmla="*/ 773611 h 3446961"/>
              <a:gd name="connsiteX15" fmla="*/ 2785473 w 3008793"/>
              <a:gd name="connsiteY15" fmla="*/ 602161 h 3446961"/>
              <a:gd name="connsiteX16" fmla="*/ 2969623 w 3008793"/>
              <a:gd name="connsiteY16" fmla="*/ 418011 h 3446961"/>
              <a:gd name="connsiteX17" fmla="*/ 0 w 3008793"/>
              <a:gd name="connsiteY17" fmla="*/ 0 h 3446961"/>
              <a:gd name="connsiteX0" fmla="*/ 2969623 w 3007595"/>
              <a:gd name="connsiteY0" fmla="*/ 3446961 h 3446961"/>
              <a:gd name="connsiteX1" fmla="*/ 2728323 w 3007595"/>
              <a:gd name="connsiteY1" fmla="*/ 3275511 h 3446961"/>
              <a:gd name="connsiteX2" fmla="*/ 2995023 w 3007595"/>
              <a:gd name="connsiteY2" fmla="*/ 3078661 h 3446961"/>
              <a:gd name="connsiteX3" fmla="*/ 2760073 w 3007595"/>
              <a:gd name="connsiteY3" fmla="*/ 2888161 h 3446961"/>
              <a:gd name="connsiteX4" fmla="*/ 2975973 w 3007595"/>
              <a:gd name="connsiteY4" fmla="*/ 2665911 h 3446961"/>
              <a:gd name="connsiteX5" fmla="*/ 2766423 w 3007595"/>
              <a:gd name="connsiteY5" fmla="*/ 2507161 h 3446961"/>
              <a:gd name="connsiteX6" fmla="*/ 2969623 w 3007595"/>
              <a:gd name="connsiteY6" fmla="*/ 2323011 h 3446961"/>
              <a:gd name="connsiteX7" fmla="*/ 2760073 w 3007595"/>
              <a:gd name="connsiteY7" fmla="*/ 2132511 h 3446961"/>
              <a:gd name="connsiteX8" fmla="*/ 2950573 w 3007595"/>
              <a:gd name="connsiteY8" fmla="*/ 1929311 h 3446961"/>
              <a:gd name="connsiteX9" fmla="*/ 2804523 w 3007595"/>
              <a:gd name="connsiteY9" fmla="*/ 1770561 h 3446961"/>
              <a:gd name="connsiteX10" fmla="*/ 2982323 w 3007595"/>
              <a:gd name="connsiteY10" fmla="*/ 1529261 h 3446961"/>
              <a:gd name="connsiteX11" fmla="*/ 2810873 w 3007595"/>
              <a:gd name="connsiteY11" fmla="*/ 1370511 h 3446961"/>
              <a:gd name="connsiteX12" fmla="*/ 2944223 w 3007595"/>
              <a:gd name="connsiteY12" fmla="*/ 1180011 h 3446961"/>
              <a:gd name="connsiteX13" fmla="*/ 2810873 w 3007595"/>
              <a:gd name="connsiteY13" fmla="*/ 970461 h 3446961"/>
              <a:gd name="connsiteX14" fmla="*/ 2956923 w 3007595"/>
              <a:gd name="connsiteY14" fmla="*/ 773611 h 3446961"/>
              <a:gd name="connsiteX15" fmla="*/ 2785473 w 3007595"/>
              <a:gd name="connsiteY15" fmla="*/ 602161 h 3446961"/>
              <a:gd name="connsiteX16" fmla="*/ 2969623 w 3007595"/>
              <a:gd name="connsiteY16" fmla="*/ 418011 h 3446961"/>
              <a:gd name="connsiteX17" fmla="*/ 0 w 3007595"/>
              <a:gd name="connsiteY17" fmla="*/ 0 h 3446961"/>
              <a:gd name="connsiteX0" fmla="*/ 3074126 w 3249378"/>
              <a:gd name="connsiteY0" fmla="*/ 3464378 h 3464378"/>
              <a:gd name="connsiteX1" fmla="*/ 2832826 w 3249378"/>
              <a:gd name="connsiteY1" fmla="*/ 3292928 h 3464378"/>
              <a:gd name="connsiteX2" fmla="*/ 3099526 w 3249378"/>
              <a:gd name="connsiteY2" fmla="*/ 3096078 h 3464378"/>
              <a:gd name="connsiteX3" fmla="*/ 2864576 w 3249378"/>
              <a:gd name="connsiteY3" fmla="*/ 2905578 h 3464378"/>
              <a:gd name="connsiteX4" fmla="*/ 3080476 w 3249378"/>
              <a:gd name="connsiteY4" fmla="*/ 2683328 h 3464378"/>
              <a:gd name="connsiteX5" fmla="*/ 2870926 w 3249378"/>
              <a:gd name="connsiteY5" fmla="*/ 2524578 h 3464378"/>
              <a:gd name="connsiteX6" fmla="*/ 3074126 w 3249378"/>
              <a:gd name="connsiteY6" fmla="*/ 2340428 h 3464378"/>
              <a:gd name="connsiteX7" fmla="*/ 2864576 w 3249378"/>
              <a:gd name="connsiteY7" fmla="*/ 2149928 h 3464378"/>
              <a:gd name="connsiteX8" fmla="*/ 3055076 w 3249378"/>
              <a:gd name="connsiteY8" fmla="*/ 1946728 h 3464378"/>
              <a:gd name="connsiteX9" fmla="*/ 2909026 w 3249378"/>
              <a:gd name="connsiteY9" fmla="*/ 1787978 h 3464378"/>
              <a:gd name="connsiteX10" fmla="*/ 3086826 w 3249378"/>
              <a:gd name="connsiteY10" fmla="*/ 1546678 h 3464378"/>
              <a:gd name="connsiteX11" fmla="*/ 2915376 w 3249378"/>
              <a:gd name="connsiteY11" fmla="*/ 1387928 h 3464378"/>
              <a:gd name="connsiteX12" fmla="*/ 3048726 w 3249378"/>
              <a:gd name="connsiteY12" fmla="*/ 1197428 h 3464378"/>
              <a:gd name="connsiteX13" fmla="*/ 2915376 w 3249378"/>
              <a:gd name="connsiteY13" fmla="*/ 987878 h 3464378"/>
              <a:gd name="connsiteX14" fmla="*/ 3061426 w 3249378"/>
              <a:gd name="connsiteY14" fmla="*/ 791028 h 3464378"/>
              <a:gd name="connsiteX15" fmla="*/ 2889976 w 3249378"/>
              <a:gd name="connsiteY15" fmla="*/ 619578 h 3464378"/>
              <a:gd name="connsiteX16" fmla="*/ 3074126 w 3249378"/>
              <a:gd name="connsiteY16" fmla="*/ 435428 h 3464378"/>
              <a:gd name="connsiteX17" fmla="*/ 0 w 3249378"/>
              <a:gd name="connsiteY17" fmla="*/ 0 h 3464378"/>
              <a:gd name="connsiteX0" fmla="*/ 3074126 w 3119793"/>
              <a:gd name="connsiteY0" fmla="*/ 3464378 h 3464378"/>
              <a:gd name="connsiteX1" fmla="*/ 2832826 w 3119793"/>
              <a:gd name="connsiteY1" fmla="*/ 3292928 h 3464378"/>
              <a:gd name="connsiteX2" fmla="*/ 3099526 w 3119793"/>
              <a:gd name="connsiteY2" fmla="*/ 3096078 h 3464378"/>
              <a:gd name="connsiteX3" fmla="*/ 2864576 w 3119793"/>
              <a:gd name="connsiteY3" fmla="*/ 2905578 h 3464378"/>
              <a:gd name="connsiteX4" fmla="*/ 3080476 w 3119793"/>
              <a:gd name="connsiteY4" fmla="*/ 2683328 h 3464378"/>
              <a:gd name="connsiteX5" fmla="*/ 2870926 w 3119793"/>
              <a:gd name="connsiteY5" fmla="*/ 2524578 h 3464378"/>
              <a:gd name="connsiteX6" fmla="*/ 3074126 w 3119793"/>
              <a:gd name="connsiteY6" fmla="*/ 2340428 h 3464378"/>
              <a:gd name="connsiteX7" fmla="*/ 2864576 w 3119793"/>
              <a:gd name="connsiteY7" fmla="*/ 2149928 h 3464378"/>
              <a:gd name="connsiteX8" fmla="*/ 3055076 w 3119793"/>
              <a:gd name="connsiteY8" fmla="*/ 1946728 h 3464378"/>
              <a:gd name="connsiteX9" fmla="*/ 2909026 w 3119793"/>
              <a:gd name="connsiteY9" fmla="*/ 1787978 h 3464378"/>
              <a:gd name="connsiteX10" fmla="*/ 3086826 w 3119793"/>
              <a:gd name="connsiteY10" fmla="*/ 1546678 h 3464378"/>
              <a:gd name="connsiteX11" fmla="*/ 2915376 w 3119793"/>
              <a:gd name="connsiteY11" fmla="*/ 1387928 h 3464378"/>
              <a:gd name="connsiteX12" fmla="*/ 3048726 w 3119793"/>
              <a:gd name="connsiteY12" fmla="*/ 1197428 h 3464378"/>
              <a:gd name="connsiteX13" fmla="*/ 2915376 w 3119793"/>
              <a:gd name="connsiteY13" fmla="*/ 987878 h 3464378"/>
              <a:gd name="connsiteX14" fmla="*/ 3061426 w 3119793"/>
              <a:gd name="connsiteY14" fmla="*/ 791028 h 3464378"/>
              <a:gd name="connsiteX15" fmla="*/ 2889976 w 3119793"/>
              <a:gd name="connsiteY15" fmla="*/ 619578 h 3464378"/>
              <a:gd name="connsiteX16" fmla="*/ 3074126 w 3119793"/>
              <a:gd name="connsiteY16" fmla="*/ 435428 h 3464378"/>
              <a:gd name="connsiteX17" fmla="*/ 0 w 3119793"/>
              <a:gd name="connsiteY17" fmla="*/ 0 h 3464378"/>
              <a:gd name="connsiteX0" fmla="*/ 3074126 w 3119517"/>
              <a:gd name="connsiteY0" fmla="*/ 3464378 h 3464378"/>
              <a:gd name="connsiteX1" fmla="*/ 2832826 w 3119517"/>
              <a:gd name="connsiteY1" fmla="*/ 3292928 h 3464378"/>
              <a:gd name="connsiteX2" fmla="*/ 3099526 w 3119517"/>
              <a:gd name="connsiteY2" fmla="*/ 3096078 h 3464378"/>
              <a:gd name="connsiteX3" fmla="*/ 2864576 w 3119517"/>
              <a:gd name="connsiteY3" fmla="*/ 2905578 h 3464378"/>
              <a:gd name="connsiteX4" fmla="*/ 3080476 w 3119517"/>
              <a:gd name="connsiteY4" fmla="*/ 2683328 h 3464378"/>
              <a:gd name="connsiteX5" fmla="*/ 2870926 w 3119517"/>
              <a:gd name="connsiteY5" fmla="*/ 2524578 h 3464378"/>
              <a:gd name="connsiteX6" fmla="*/ 3074126 w 3119517"/>
              <a:gd name="connsiteY6" fmla="*/ 2340428 h 3464378"/>
              <a:gd name="connsiteX7" fmla="*/ 2864576 w 3119517"/>
              <a:gd name="connsiteY7" fmla="*/ 2149928 h 3464378"/>
              <a:gd name="connsiteX8" fmla="*/ 3055076 w 3119517"/>
              <a:gd name="connsiteY8" fmla="*/ 1946728 h 3464378"/>
              <a:gd name="connsiteX9" fmla="*/ 2909026 w 3119517"/>
              <a:gd name="connsiteY9" fmla="*/ 1787978 h 3464378"/>
              <a:gd name="connsiteX10" fmla="*/ 3086826 w 3119517"/>
              <a:gd name="connsiteY10" fmla="*/ 1546678 h 3464378"/>
              <a:gd name="connsiteX11" fmla="*/ 2915376 w 3119517"/>
              <a:gd name="connsiteY11" fmla="*/ 1387928 h 3464378"/>
              <a:gd name="connsiteX12" fmla="*/ 3048726 w 3119517"/>
              <a:gd name="connsiteY12" fmla="*/ 1197428 h 3464378"/>
              <a:gd name="connsiteX13" fmla="*/ 2915376 w 3119517"/>
              <a:gd name="connsiteY13" fmla="*/ 987878 h 3464378"/>
              <a:gd name="connsiteX14" fmla="*/ 3061426 w 3119517"/>
              <a:gd name="connsiteY14" fmla="*/ 791028 h 3464378"/>
              <a:gd name="connsiteX15" fmla="*/ 2889976 w 3119517"/>
              <a:gd name="connsiteY15" fmla="*/ 619578 h 3464378"/>
              <a:gd name="connsiteX16" fmla="*/ 3074126 w 3119517"/>
              <a:gd name="connsiteY16" fmla="*/ 435428 h 3464378"/>
              <a:gd name="connsiteX17" fmla="*/ 0 w 3119517"/>
              <a:gd name="connsiteY17" fmla="*/ 0 h 3464378"/>
              <a:gd name="connsiteX0" fmla="*/ 2568800 w 2708043"/>
              <a:gd name="connsiteY0" fmla="*/ 3271873 h 3271873"/>
              <a:gd name="connsiteX1" fmla="*/ 2327500 w 2708043"/>
              <a:gd name="connsiteY1" fmla="*/ 3100423 h 3271873"/>
              <a:gd name="connsiteX2" fmla="*/ 2594200 w 2708043"/>
              <a:gd name="connsiteY2" fmla="*/ 2903573 h 3271873"/>
              <a:gd name="connsiteX3" fmla="*/ 2359250 w 2708043"/>
              <a:gd name="connsiteY3" fmla="*/ 2713073 h 3271873"/>
              <a:gd name="connsiteX4" fmla="*/ 2575150 w 2708043"/>
              <a:gd name="connsiteY4" fmla="*/ 2490823 h 3271873"/>
              <a:gd name="connsiteX5" fmla="*/ 2365600 w 2708043"/>
              <a:gd name="connsiteY5" fmla="*/ 2332073 h 3271873"/>
              <a:gd name="connsiteX6" fmla="*/ 2568800 w 2708043"/>
              <a:gd name="connsiteY6" fmla="*/ 2147923 h 3271873"/>
              <a:gd name="connsiteX7" fmla="*/ 2359250 w 2708043"/>
              <a:gd name="connsiteY7" fmla="*/ 1957423 h 3271873"/>
              <a:gd name="connsiteX8" fmla="*/ 2549750 w 2708043"/>
              <a:gd name="connsiteY8" fmla="*/ 1754223 h 3271873"/>
              <a:gd name="connsiteX9" fmla="*/ 2403700 w 2708043"/>
              <a:gd name="connsiteY9" fmla="*/ 1595473 h 3271873"/>
              <a:gd name="connsiteX10" fmla="*/ 2581500 w 2708043"/>
              <a:gd name="connsiteY10" fmla="*/ 1354173 h 3271873"/>
              <a:gd name="connsiteX11" fmla="*/ 2410050 w 2708043"/>
              <a:gd name="connsiteY11" fmla="*/ 1195423 h 3271873"/>
              <a:gd name="connsiteX12" fmla="*/ 2543400 w 2708043"/>
              <a:gd name="connsiteY12" fmla="*/ 1004923 h 3271873"/>
              <a:gd name="connsiteX13" fmla="*/ 2410050 w 2708043"/>
              <a:gd name="connsiteY13" fmla="*/ 795373 h 3271873"/>
              <a:gd name="connsiteX14" fmla="*/ 2556100 w 2708043"/>
              <a:gd name="connsiteY14" fmla="*/ 598523 h 3271873"/>
              <a:gd name="connsiteX15" fmla="*/ 2384650 w 2708043"/>
              <a:gd name="connsiteY15" fmla="*/ 427073 h 3271873"/>
              <a:gd name="connsiteX16" fmla="*/ 2568800 w 2708043"/>
              <a:gd name="connsiteY16" fmla="*/ 242923 h 3271873"/>
              <a:gd name="connsiteX17" fmla="*/ 0 w 2708043"/>
              <a:gd name="connsiteY17" fmla="*/ 0 h 3271873"/>
              <a:gd name="connsiteX0" fmla="*/ 2568800 w 2718435"/>
              <a:gd name="connsiteY0" fmla="*/ 3307267 h 3307267"/>
              <a:gd name="connsiteX1" fmla="*/ 2327500 w 2718435"/>
              <a:gd name="connsiteY1" fmla="*/ 3135817 h 3307267"/>
              <a:gd name="connsiteX2" fmla="*/ 2594200 w 2718435"/>
              <a:gd name="connsiteY2" fmla="*/ 2938967 h 3307267"/>
              <a:gd name="connsiteX3" fmla="*/ 2359250 w 2718435"/>
              <a:gd name="connsiteY3" fmla="*/ 2748467 h 3307267"/>
              <a:gd name="connsiteX4" fmla="*/ 2575150 w 2718435"/>
              <a:gd name="connsiteY4" fmla="*/ 2526217 h 3307267"/>
              <a:gd name="connsiteX5" fmla="*/ 2365600 w 2718435"/>
              <a:gd name="connsiteY5" fmla="*/ 2367467 h 3307267"/>
              <a:gd name="connsiteX6" fmla="*/ 2568800 w 2718435"/>
              <a:gd name="connsiteY6" fmla="*/ 2183317 h 3307267"/>
              <a:gd name="connsiteX7" fmla="*/ 2359250 w 2718435"/>
              <a:gd name="connsiteY7" fmla="*/ 1992817 h 3307267"/>
              <a:gd name="connsiteX8" fmla="*/ 2549750 w 2718435"/>
              <a:gd name="connsiteY8" fmla="*/ 1789617 h 3307267"/>
              <a:gd name="connsiteX9" fmla="*/ 2403700 w 2718435"/>
              <a:gd name="connsiteY9" fmla="*/ 1630867 h 3307267"/>
              <a:gd name="connsiteX10" fmla="*/ 2581500 w 2718435"/>
              <a:gd name="connsiteY10" fmla="*/ 1389567 h 3307267"/>
              <a:gd name="connsiteX11" fmla="*/ 2410050 w 2718435"/>
              <a:gd name="connsiteY11" fmla="*/ 1230817 h 3307267"/>
              <a:gd name="connsiteX12" fmla="*/ 2543400 w 2718435"/>
              <a:gd name="connsiteY12" fmla="*/ 1040317 h 3307267"/>
              <a:gd name="connsiteX13" fmla="*/ 2410050 w 2718435"/>
              <a:gd name="connsiteY13" fmla="*/ 830767 h 3307267"/>
              <a:gd name="connsiteX14" fmla="*/ 2556100 w 2718435"/>
              <a:gd name="connsiteY14" fmla="*/ 633917 h 3307267"/>
              <a:gd name="connsiteX15" fmla="*/ 2384650 w 2718435"/>
              <a:gd name="connsiteY15" fmla="*/ 462467 h 3307267"/>
              <a:gd name="connsiteX16" fmla="*/ 2580832 w 2718435"/>
              <a:gd name="connsiteY16" fmla="*/ 13622 h 3307267"/>
              <a:gd name="connsiteX17" fmla="*/ 0 w 2718435"/>
              <a:gd name="connsiteY17" fmla="*/ 35394 h 3307267"/>
              <a:gd name="connsiteX0" fmla="*/ 2568800 w 2718435"/>
              <a:gd name="connsiteY0" fmla="*/ 3320351 h 3320351"/>
              <a:gd name="connsiteX1" fmla="*/ 2327500 w 2718435"/>
              <a:gd name="connsiteY1" fmla="*/ 3148901 h 3320351"/>
              <a:gd name="connsiteX2" fmla="*/ 2594200 w 2718435"/>
              <a:gd name="connsiteY2" fmla="*/ 2952051 h 3320351"/>
              <a:gd name="connsiteX3" fmla="*/ 2359250 w 2718435"/>
              <a:gd name="connsiteY3" fmla="*/ 2761551 h 3320351"/>
              <a:gd name="connsiteX4" fmla="*/ 2575150 w 2718435"/>
              <a:gd name="connsiteY4" fmla="*/ 2539301 h 3320351"/>
              <a:gd name="connsiteX5" fmla="*/ 2365600 w 2718435"/>
              <a:gd name="connsiteY5" fmla="*/ 2380551 h 3320351"/>
              <a:gd name="connsiteX6" fmla="*/ 2568800 w 2718435"/>
              <a:gd name="connsiteY6" fmla="*/ 2196401 h 3320351"/>
              <a:gd name="connsiteX7" fmla="*/ 2359250 w 2718435"/>
              <a:gd name="connsiteY7" fmla="*/ 2005901 h 3320351"/>
              <a:gd name="connsiteX8" fmla="*/ 2549750 w 2718435"/>
              <a:gd name="connsiteY8" fmla="*/ 1802701 h 3320351"/>
              <a:gd name="connsiteX9" fmla="*/ 2403700 w 2718435"/>
              <a:gd name="connsiteY9" fmla="*/ 1643951 h 3320351"/>
              <a:gd name="connsiteX10" fmla="*/ 2581500 w 2718435"/>
              <a:gd name="connsiteY10" fmla="*/ 1402651 h 3320351"/>
              <a:gd name="connsiteX11" fmla="*/ 2410050 w 2718435"/>
              <a:gd name="connsiteY11" fmla="*/ 1243901 h 3320351"/>
              <a:gd name="connsiteX12" fmla="*/ 2543400 w 2718435"/>
              <a:gd name="connsiteY12" fmla="*/ 1053401 h 3320351"/>
              <a:gd name="connsiteX13" fmla="*/ 2410050 w 2718435"/>
              <a:gd name="connsiteY13" fmla="*/ 843851 h 3320351"/>
              <a:gd name="connsiteX14" fmla="*/ 2556100 w 2718435"/>
              <a:gd name="connsiteY14" fmla="*/ 647001 h 3320351"/>
              <a:gd name="connsiteX15" fmla="*/ 2384650 w 2718435"/>
              <a:gd name="connsiteY15" fmla="*/ 475551 h 3320351"/>
              <a:gd name="connsiteX16" fmla="*/ 2580832 w 2718435"/>
              <a:gd name="connsiteY16" fmla="*/ 26706 h 3320351"/>
              <a:gd name="connsiteX17" fmla="*/ 0 w 2718435"/>
              <a:gd name="connsiteY17" fmla="*/ 48478 h 332035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594287"/>
              <a:gd name="connsiteY0" fmla="*/ 3301681 h 3301681"/>
              <a:gd name="connsiteX1" fmla="*/ 2327500 w 2594287"/>
              <a:gd name="connsiteY1" fmla="*/ 3130231 h 3301681"/>
              <a:gd name="connsiteX2" fmla="*/ 2594200 w 2594287"/>
              <a:gd name="connsiteY2" fmla="*/ 2933381 h 3301681"/>
              <a:gd name="connsiteX3" fmla="*/ 2359250 w 2594287"/>
              <a:gd name="connsiteY3" fmla="*/ 2742881 h 3301681"/>
              <a:gd name="connsiteX4" fmla="*/ 2575150 w 2594287"/>
              <a:gd name="connsiteY4" fmla="*/ 2520631 h 3301681"/>
              <a:gd name="connsiteX5" fmla="*/ 2365600 w 2594287"/>
              <a:gd name="connsiteY5" fmla="*/ 2361881 h 3301681"/>
              <a:gd name="connsiteX6" fmla="*/ 2568800 w 2594287"/>
              <a:gd name="connsiteY6" fmla="*/ 2177731 h 3301681"/>
              <a:gd name="connsiteX7" fmla="*/ 2359250 w 2594287"/>
              <a:gd name="connsiteY7" fmla="*/ 1987231 h 3301681"/>
              <a:gd name="connsiteX8" fmla="*/ 2549750 w 2594287"/>
              <a:gd name="connsiteY8" fmla="*/ 1784031 h 3301681"/>
              <a:gd name="connsiteX9" fmla="*/ 2403700 w 2594287"/>
              <a:gd name="connsiteY9" fmla="*/ 1625281 h 3301681"/>
              <a:gd name="connsiteX10" fmla="*/ 2581500 w 2594287"/>
              <a:gd name="connsiteY10" fmla="*/ 1383981 h 3301681"/>
              <a:gd name="connsiteX11" fmla="*/ 2410050 w 2594287"/>
              <a:gd name="connsiteY11" fmla="*/ 1225231 h 3301681"/>
              <a:gd name="connsiteX12" fmla="*/ 2543400 w 2594287"/>
              <a:gd name="connsiteY12" fmla="*/ 1034731 h 3301681"/>
              <a:gd name="connsiteX13" fmla="*/ 2410050 w 2594287"/>
              <a:gd name="connsiteY13" fmla="*/ 825181 h 3301681"/>
              <a:gd name="connsiteX14" fmla="*/ 2556100 w 2594287"/>
              <a:gd name="connsiteY14" fmla="*/ 628331 h 3301681"/>
              <a:gd name="connsiteX15" fmla="*/ 2384650 w 2594287"/>
              <a:gd name="connsiteY15" fmla="*/ 456881 h 3301681"/>
              <a:gd name="connsiteX16" fmla="*/ 2580832 w 2594287"/>
              <a:gd name="connsiteY16" fmla="*/ 8036 h 3301681"/>
              <a:gd name="connsiteX17" fmla="*/ 0 w 2594287"/>
              <a:gd name="connsiteY17" fmla="*/ 29808 h 3301681"/>
              <a:gd name="connsiteX0" fmla="*/ 2568800 w 2594287"/>
              <a:gd name="connsiteY0" fmla="*/ 3278285 h 3278285"/>
              <a:gd name="connsiteX1" fmla="*/ 2327500 w 2594287"/>
              <a:gd name="connsiteY1" fmla="*/ 3106835 h 3278285"/>
              <a:gd name="connsiteX2" fmla="*/ 2594200 w 2594287"/>
              <a:gd name="connsiteY2" fmla="*/ 2909985 h 3278285"/>
              <a:gd name="connsiteX3" fmla="*/ 2359250 w 2594287"/>
              <a:gd name="connsiteY3" fmla="*/ 2719485 h 3278285"/>
              <a:gd name="connsiteX4" fmla="*/ 2575150 w 2594287"/>
              <a:gd name="connsiteY4" fmla="*/ 2497235 h 3278285"/>
              <a:gd name="connsiteX5" fmla="*/ 2365600 w 2594287"/>
              <a:gd name="connsiteY5" fmla="*/ 2338485 h 3278285"/>
              <a:gd name="connsiteX6" fmla="*/ 2568800 w 2594287"/>
              <a:gd name="connsiteY6" fmla="*/ 2154335 h 3278285"/>
              <a:gd name="connsiteX7" fmla="*/ 2359250 w 2594287"/>
              <a:gd name="connsiteY7" fmla="*/ 1963835 h 3278285"/>
              <a:gd name="connsiteX8" fmla="*/ 2549750 w 2594287"/>
              <a:gd name="connsiteY8" fmla="*/ 1760635 h 3278285"/>
              <a:gd name="connsiteX9" fmla="*/ 2403700 w 2594287"/>
              <a:gd name="connsiteY9" fmla="*/ 1601885 h 3278285"/>
              <a:gd name="connsiteX10" fmla="*/ 2581500 w 2594287"/>
              <a:gd name="connsiteY10" fmla="*/ 1360585 h 3278285"/>
              <a:gd name="connsiteX11" fmla="*/ 2410050 w 2594287"/>
              <a:gd name="connsiteY11" fmla="*/ 1201835 h 3278285"/>
              <a:gd name="connsiteX12" fmla="*/ 2543400 w 2594287"/>
              <a:gd name="connsiteY12" fmla="*/ 1011335 h 3278285"/>
              <a:gd name="connsiteX13" fmla="*/ 2410050 w 2594287"/>
              <a:gd name="connsiteY13" fmla="*/ 801785 h 3278285"/>
              <a:gd name="connsiteX14" fmla="*/ 2556100 w 2594287"/>
              <a:gd name="connsiteY14" fmla="*/ 604935 h 3278285"/>
              <a:gd name="connsiteX15" fmla="*/ 2384650 w 2594287"/>
              <a:gd name="connsiteY15" fmla="*/ 433485 h 3278285"/>
              <a:gd name="connsiteX16" fmla="*/ 2558709 w 2594287"/>
              <a:gd name="connsiteY16" fmla="*/ 14137 h 3278285"/>
              <a:gd name="connsiteX17" fmla="*/ 0 w 2594287"/>
              <a:gd name="connsiteY17" fmla="*/ 6412 h 3278285"/>
              <a:gd name="connsiteX0" fmla="*/ 2568800 w 2594287"/>
              <a:gd name="connsiteY0" fmla="*/ 3287952 h 3287952"/>
              <a:gd name="connsiteX1" fmla="*/ 2327500 w 2594287"/>
              <a:gd name="connsiteY1" fmla="*/ 3116502 h 3287952"/>
              <a:gd name="connsiteX2" fmla="*/ 2594200 w 2594287"/>
              <a:gd name="connsiteY2" fmla="*/ 2919652 h 3287952"/>
              <a:gd name="connsiteX3" fmla="*/ 2359250 w 2594287"/>
              <a:gd name="connsiteY3" fmla="*/ 2729152 h 3287952"/>
              <a:gd name="connsiteX4" fmla="*/ 2575150 w 2594287"/>
              <a:gd name="connsiteY4" fmla="*/ 2506902 h 3287952"/>
              <a:gd name="connsiteX5" fmla="*/ 2365600 w 2594287"/>
              <a:gd name="connsiteY5" fmla="*/ 2348152 h 3287952"/>
              <a:gd name="connsiteX6" fmla="*/ 2568800 w 2594287"/>
              <a:gd name="connsiteY6" fmla="*/ 2164002 h 3287952"/>
              <a:gd name="connsiteX7" fmla="*/ 2359250 w 2594287"/>
              <a:gd name="connsiteY7" fmla="*/ 1973502 h 3287952"/>
              <a:gd name="connsiteX8" fmla="*/ 2549750 w 2594287"/>
              <a:gd name="connsiteY8" fmla="*/ 1770302 h 3287952"/>
              <a:gd name="connsiteX9" fmla="*/ 2403700 w 2594287"/>
              <a:gd name="connsiteY9" fmla="*/ 1611552 h 3287952"/>
              <a:gd name="connsiteX10" fmla="*/ 2581500 w 2594287"/>
              <a:gd name="connsiteY10" fmla="*/ 1370252 h 3287952"/>
              <a:gd name="connsiteX11" fmla="*/ 2410050 w 2594287"/>
              <a:gd name="connsiteY11" fmla="*/ 1211502 h 3287952"/>
              <a:gd name="connsiteX12" fmla="*/ 2543400 w 2594287"/>
              <a:gd name="connsiteY12" fmla="*/ 1021002 h 3287952"/>
              <a:gd name="connsiteX13" fmla="*/ 2410050 w 2594287"/>
              <a:gd name="connsiteY13" fmla="*/ 811452 h 3287952"/>
              <a:gd name="connsiteX14" fmla="*/ 2556100 w 2594287"/>
              <a:gd name="connsiteY14" fmla="*/ 614602 h 3287952"/>
              <a:gd name="connsiteX15" fmla="*/ 2384650 w 2594287"/>
              <a:gd name="connsiteY15" fmla="*/ 443152 h 3287952"/>
              <a:gd name="connsiteX16" fmla="*/ 2558709 w 2594287"/>
              <a:gd name="connsiteY16" fmla="*/ 23804 h 3287952"/>
              <a:gd name="connsiteX17" fmla="*/ 0 w 2594287"/>
              <a:gd name="connsiteY17" fmla="*/ 16079 h 3287952"/>
              <a:gd name="connsiteX0" fmla="*/ 2568800 w 2598166"/>
              <a:gd name="connsiteY0" fmla="*/ 3271873 h 3271873"/>
              <a:gd name="connsiteX1" fmla="*/ 2327500 w 2598166"/>
              <a:gd name="connsiteY1" fmla="*/ 3100423 h 3271873"/>
              <a:gd name="connsiteX2" fmla="*/ 2594200 w 2598166"/>
              <a:gd name="connsiteY2" fmla="*/ 2903573 h 3271873"/>
              <a:gd name="connsiteX3" fmla="*/ 2359250 w 2598166"/>
              <a:gd name="connsiteY3" fmla="*/ 2713073 h 3271873"/>
              <a:gd name="connsiteX4" fmla="*/ 2575150 w 2598166"/>
              <a:gd name="connsiteY4" fmla="*/ 2490823 h 3271873"/>
              <a:gd name="connsiteX5" fmla="*/ 2365600 w 2598166"/>
              <a:gd name="connsiteY5" fmla="*/ 2332073 h 3271873"/>
              <a:gd name="connsiteX6" fmla="*/ 2568800 w 2598166"/>
              <a:gd name="connsiteY6" fmla="*/ 2147923 h 3271873"/>
              <a:gd name="connsiteX7" fmla="*/ 2359250 w 2598166"/>
              <a:gd name="connsiteY7" fmla="*/ 1957423 h 3271873"/>
              <a:gd name="connsiteX8" fmla="*/ 2549750 w 2598166"/>
              <a:gd name="connsiteY8" fmla="*/ 1754223 h 3271873"/>
              <a:gd name="connsiteX9" fmla="*/ 2403700 w 2598166"/>
              <a:gd name="connsiteY9" fmla="*/ 1595473 h 3271873"/>
              <a:gd name="connsiteX10" fmla="*/ 2581500 w 2598166"/>
              <a:gd name="connsiteY10" fmla="*/ 1354173 h 3271873"/>
              <a:gd name="connsiteX11" fmla="*/ 2410050 w 2598166"/>
              <a:gd name="connsiteY11" fmla="*/ 1195423 h 3271873"/>
              <a:gd name="connsiteX12" fmla="*/ 2543400 w 2598166"/>
              <a:gd name="connsiteY12" fmla="*/ 1004923 h 3271873"/>
              <a:gd name="connsiteX13" fmla="*/ 2410050 w 2598166"/>
              <a:gd name="connsiteY13" fmla="*/ 795373 h 3271873"/>
              <a:gd name="connsiteX14" fmla="*/ 2556100 w 2598166"/>
              <a:gd name="connsiteY14" fmla="*/ 598523 h 3271873"/>
              <a:gd name="connsiteX15" fmla="*/ 2384650 w 2598166"/>
              <a:gd name="connsiteY15" fmla="*/ 427073 h 3271873"/>
              <a:gd name="connsiteX16" fmla="*/ 2588206 w 2598166"/>
              <a:gd name="connsiteY16" fmla="*/ 125712 h 3271873"/>
              <a:gd name="connsiteX17" fmla="*/ 0 w 2598166"/>
              <a:gd name="connsiteY17" fmla="*/ 0 h 3271873"/>
              <a:gd name="connsiteX0" fmla="*/ 2568800 w 2598166"/>
              <a:gd name="connsiteY0" fmla="*/ 3299063 h 3299063"/>
              <a:gd name="connsiteX1" fmla="*/ 2327500 w 2598166"/>
              <a:gd name="connsiteY1" fmla="*/ 3127613 h 3299063"/>
              <a:gd name="connsiteX2" fmla="*/ 2594200 w 2598166"/>
              <a:gd name="connsiteY2" fmla="*/ 2930763 h 3299063"/>
              <a:gd name="connsiteX3" fmla="*/ 2359250 w 2598166"/>
              <a:gd name="connsiteY3" fmla="*/ 2740263 h 3299063"/>
              <a:gd name="connsiteX4" fmla="*/ 2575150 w 2598166"/>
              <a:gd name="connsiteY4" fmla="*/ 2518013 h 3299063"/>
              <a:gd name="connsiteX5" fmla="*/ 2365600 w 2598166"/>
              <a:gd name="connsiteY5" fmla="*/ 2359263 h 3299063"/>
              <a:gd name="connsiteX6" fmla="*/ 2568800 w 2598166"/>
              <a:gd name="connsiteY6" fmla="*/ 2175113 h 3299063"/>
              <a:gd name="connsiteX7" fmla="*/ 2359250 w 2598166"/>
              <a:gd name="connsiteY7" fmla="*/ 1984613 h 3299063"/>
              <a:gd name="connsiteX8" fmla="*/ 2549750 w 2598166"/>
              <a:gd name="connsiteY8" fmla="*/ 1781413 h 3299063"/>
              <a:gd name="connsiteX9" fmla="*/ 2403700 w 2598166"/>
              <a:gd name="connsiteY9" fmla="*/ 1622663 h 3299063"/>
              <a:gd name="connsiteX10" fmla="*/ 2581500 w 2598166"/>
              <a:gd name="connsiteY10" fmla="*/ 1381363 h 3299063"/>
              <a:gd name="connsiteX11" fmla="*/ 2410050 w 2598166"/>
              <a:gd name="connsiteY11" fmla="*/ 1222613 h 3299063"/>
              <a:gd name="connsiteX12" fmla="*/ 2543400 w 2598166"/>
              <a:gd name="connsiteY12" fmla="*/ 1032113 h 3299063"/>
              <a:gd name="connsiteX13" fmla="*/ 2410050 w 2598166"/>
              <a:gd name="connsiteY13" fmla="*/ 822563 h 3299063"/>
              <a:gd name="connsiteX14" fmla="*/ 2556100 w 2598166"/>
              <a:gd name="connsiteY14" fmla="*/ 625713 h 3299063"/>
              <a:gd name="connsiteX15" fmla="*/ 2384650 w 2598166"/>
              <a:gd name="connsiteY15" fmla="*/ 454263 h 3299063"/>
              <a:gd name="connsiteX16" fmla="*/ 2588206 w 2598166"/>
              <a:gd name="connsiteY16" fmla="*/ 152902 h 3299063"/>
              <a:gd name="connsiteX17" fmla="*/ 0 w 2598166"/>
              <a:gd name="connsiteY17" fmla="*/ 27190 h 3299063"/>
              <a:gd name="connsiteX0" fmla="*/ 2568800 w 2612527"/>
              <a:gd name="connsiteY0" fmla="*/ 3337218 h 3337218"/>
              <a:gd name="connsiteX1" fmla="*/ 2327500 w 2612527"/>
              <a:gd name="connsiteY1" fmla="*/ 3165768 h 3337218"/>
              <a:gd name="connsiteX2" fmla="*/ 2594200 w 2612527"/>
              <a:gd name="connsiteY2" fmla="*/ 2968918 h 3337218"/>
              <a:gd name="connsiteX3" fmla="*/ 2359250 w 2612527"/>
              <a:gd name="connsiteY3" fmla="*/ 2778418 h 3337218"/>
              <a:gd name="connsiteX4" fmla="*/ 2575150 w 2612527"/>
              <a:gd name="connsiteY4" fmla="*/ 2556168 h 3337218"/>
              <a:gd name="connsiteX5" fmla="*/ 2365600 w 2612527"/>
              <a:gd name="connsiteY5" fmla="*/ 2397418 h 3337218"/>
              <a:gd name="connsiteX6" fmla="*/ 2568800 w 2612527"/>
              <a:gd name="connsiteY6" fmla="*/ 2213268 h 3337218"/>
              <a:gd name="connsiteX7" fmla="*/ 2359250 w 2612527"/>
              <a:gd name="connsiteY7" fmla="*/ 2022768 h 3337218"/>
              <a:gd name="connsiteX8" fmla="*/ 2549750 w 2612527"/>
              <a:gd name="connsiteY8" fmla="*/ 1819568 h 3337218"/>
              <a:gd name="connsiteX9" fmla="*/ 2403700 w 2612527"/>
              <a:gd name="connsiteY9" fmla="*/ 1660818 h 3337218"/>
              <a:gd name="connsiteX10" fmla="*/ 2581500 w 2612527"/>
              <a:gd name="connsiteY10" fmla="*/ 1419518 h 3337218"/>
              <a:gd name="connsiteX11" fmla="*/ 2410050 w 2612527"/>
              <a:gd name="connsiteY11" fmla="*/ 1260768 h 3337218"/>
              <a:gd name="connsiteX12" fmla="*/ 2543400 w 2612527"/>
              <a:gd name="connsiteY12" fmla="*/ 1070268 h 3337218"/>
              <a:gd name="connsiteX13" fmla="*/ 2410050 w 2612527"/>
              <a:gd name="connsiteY13" fmla="*/ 860718 h 3337218"/>
              <a:gd name="connsiteX14" fmla="*/ 2556100 w 2612527"/>
              <a:gd name="connsiteY14" fmla="*/ 663868 h 3337218"/>
              <a:gd name="connsiteX15" fmla="*/ 2384650 w 2612527"/>
              <a:gd name="connsiteY15" fmla="*/ 492418 h 3337218"/>
              <a:gd name="connsiteX16" fmla="*/ 2602955 w 2612527"/>
              <a:gd name="connsiteY16" fmla="*/ 124689 h 3337218"/>
              <a:gd name="connsiteX17" fmla="*/ 0 w 2612527"/>
              <a:gd name="connsiteY17" fmla="*/ 65345 h 3337218"/>
              <a:gd name="connsiteX0" fmla="*/ 2568800 w 2612527"/>
              <a:gd name="connsiteY0" fmla="*/ 3311971 h 3311971"/>
              <a:gd name="connsiteX1" fmla="*/ 2327500 w 2612527"/>
              <a:gd name="connsiteY1" fmla="*/ 3140521 h 3311971"/>
              <a:gd name="connsiteX2" fmla="*/ 2594200 w 2612527"/>
              <a:gd name="connsiteY2" fmla="*/ 2943671 h 3311971"/>
              <a:gd name="connsiteX3" fmla="*/ 2359250 w 2612527"/>
              <a:gd name="connsiteY3" fmla="*/ 2753171 h 3311971"/>
              <a:gd name="connsiteX4" fmla="*/ 2575150 w 2612527"/>
              <a:gd name="connsiteY4" fmla="*/ 2530921 h 3311971"/>
              <a:gd name="connsiteX5" fmla="*/ 2365600 w 2612527"/>
              <a:gd name="connsiteY5" fmla="*/ 2372171 h 3311971"/>
              <a:gd name="connsiteX6" fmla="*/ 2568800 w 2612527"/>
              <a:gd name="connsiteY6" fmla="*/ 2188021 h 3311971"/>
              <a:gd name="connsiteX7" fmla="*/ 2359250 w 2612527"/>
              <a:gd name="connsiteY7" fmla="*/ 1997521 h 3311971"/>
              <a:gd name="connsiteX8" fmla="*/ 2549750 w 2612527"/>
              <a:gd name="connsiteY8" fmla="*/ 1794321 h 3311971"/>
              <a:gd name="connsiteX9" fmla="*/ 2403700 w 2612527"/>
              <a:gd name="connsiteY9" fmla="*/ 1635571 h 3311971"/>
              <a:gd name="connsiteX10" fmla="*/ 2581500 w 2612527"/>
              <a:gd name="connsiteY10" fmla="*/ 1394271 h 3311971"/>
              <a:gd name="connsiteX11" fmla="*/ 2410050 w 2612527"/>
              <a:gd name="connsiteY11" fmla="*/ 1235521 h 3311971"/>
              <a:gd name="connsiteX12" fmla="*/ 2543400 w 2612527"/>
              <a:gd name="connsiteY12" fmla="*/ 1045021 h 3311971"/>
              <a:gd name="connsiteX13" fmla="*/ 2410050 w 2612527"/>
              <a:gd name="connsiteY13" fmla="*/ 835471 h 3311971"/>
              <a:gd name="connsiteX14" fmla="*/ 2556100 w 2612527"/>
              <a:gd name="connsiteY14" fmla="*/ 638621 h 3311971"/>
              <a:gd name="connsiteX15" fmla="*/ 2384650 w 2612527"/>
              <a:gd name="connsiteY15" fmla="*/ 467171 h 3311971"/>
              <a:gd name="connsiteX16" fmla="*/ 2602955 w 2612527"/>
              <a:gd name="connsiteY16" fmla="*/ 99442 h 3311971"/>
              <a:gd name="connsiteX17" fmla="*/ 0 w 2612527"/>
              <a:gd name="connsiteY17" fmla="*/ 40098 h 3311971"/>
              <a:gd name="connsiteX0" fmla="*/ 2568800 w 2612527"/>
              <a:gd name="connsiteY0" fmla="*/ 3287982 h 3287982"/>
              <a:gd name="connsiteX1" fmla="*/ 2327500 w 2612527"/>
              <a:gd name="connsiteY1" fmla="*/ 3116532 h 3287982"/>
              <a:gd name="connsiteX2" fmla="*/ 2594200 w 2612527"/>
              <a:gd name="connsiteY2" fmla="*/ 2919682 h 3287982"/>
              <a:gd name="connsiteX3" fmla="*/ 2359250 w 2612527"/>
              <a:gd name="connsiteY3" fmla="*/ 2729182 h 3287982"/>
              <a:gd name="connsiteX4" fmla="*/ 2575150 w 2612527"/>
              <a:gd name="connsiteY4" fmla="*/ 2506932 h 3287982"/>
              <a:gd name="connsiteX5" fmla="*/ 2365600 w 2612527"/>
              <a:gd name="connsiteY5" fmla="*/ 2348182 h 3287982"/>
              <a:gd name="connsiteX6" fmla="*/ 2568800 w 2612527"/>
              <a:gd name="connsiteY6" fmla="*/ 2164032 h 3287982"/>
              <a:gd name="connsiteX7" fmla="*/ 2359250 w 2612527"/>
              <a:gd name="connsiteY7" fmla="*/ 1973532 h 3287982"/>
              <a:gd name="connsiteX8" fmla="*/ 2549750 w 2612527"/>
              <a:gd name="connsiteY8" fmla="*/ 1770332 h 3287982"/>
              <a:gd name="connsiteX9" fmla="*/ 2403700 w 2612527"/>
              <a:gd name="connsiteY9" fmla="*/ 1611582 h 3287982"/>
              <a:gd name="connsiteX10" fmla="*/ 2581500 w 2612527"/>
              <a:gd name="connsiteY10" fmla="*/ 1370282 h 3287982"/>
              <a:gd name="connsiteX11" fmla="*/ 2410050 w 2612527"/>
              <a:gd name="connsiteY11" fmla="*/ 1211532 h 3287982"/>
              <a:gd name="connsiteX12" fmla="*/ 2543400 w 2612527"/>
              <a:gd name="connsiteY12" fmla="*/ 1021032 h 3287982"/>
              <a:gd name="connsiteX13" fmla="*/ 2410050 w 2612527"/>
              <a:gd name="connsiteY13" fmla="*/ 811482 h 3287982"/>
              <a:gd name="connsiteX14" fmla="*/ 2556100 w 2612527"/>
              <a:gd name="connsiteY14" fmla="*/ 614632 h 3287982"/>
              <a:gd name="connsiteX15" fmla="*/ 2384650 w 2612527"/>
              <a:gd name="connsiteY15" fmla="*/ 443182 h 3287982"/>
              <a:gd name="connsiteX16" fmla="*/ 2602955 w 2612527"/>
              <a:gd name="connsiteY16" fmla="*/ 75453 h 3287982"/>
              <a:gd name="connsiteX17" fmla="*/ 0 w 2612527"/>
              <a:gd name="connsiteY17" fmla="*/ 16109 h 3287982"/>
              <a:gd name="connsiteX0" fmla="*/ 2568800 w 2612527"/>
              <a:gd name="connsiteY0" fmla="*/ 3275423 h 3275423"/>
              <a:gd name="connsiteX1" fmla="*/ 2327500 w 2612527"/>
              <a:gd name="connsiteY1" fmla="*/ 3103973 h 3275423"/>
              <a:gd name="connsiteX2" fmla="*/ 2594200 w 2612527"/>
              <a:gd name="connsiteY2" fmla="*/ 2907123 h 3275423"/>
              <a:gd name="connsiteX3" fmla="*/ 2359250 w 2612527"/>
              <a:gd name="connsiteY3" fmla="*/ 2716623 h 3275423"/>
              <a:gd name="connsiteX4" fmla="*/ 2575150 w 2612527"/>
              <a:gd name="connsiteY4" fmla="*/ 2494373 h 3275423"/>
              <a:gd name="connsiteX5" fmla="*/ 2365600 w 2612527"/>
              <a:gd name="connsiteY5" fmla="*/ 2335623 h 3275423"/>
              <a:gd name="connsiteX6" fmla="*/ 2568800 w 2612527"/>
              <a:gd name="connsiteY6" fmla="*/ 2151473 h 3275423"/>
              <a:gd name="connsiteX7" fmla="*/ 2359250 w 2612527"/>
              <a:gd name="connsiteY7" fmla="*/ 1960973 h 3275423"/>
              <a:gd name="connsiteX8" fmla="*/ 2549750 w 2612527"/>
              <a:gd name="connsiteY8" fmla="*/ 1757773 h 3275423"/>
              <a:gd name="connsiteX9" fmla="*/ 2403700 w 2612527"/>
              <a:gd name="connsiteY9" fmla="*/ 1599023 h 3275423"/>
              <a:gd name="connsiteX10" fmla="*/ 2581500 w 2612527"/>
              <a:gd name="connsiteY10" fmla="*/ 1357723 h 3275423"/>
              <a:gd name="connsiteX11" fmla="*/ 2410050 w 2612527"/>
              <a:gd name="connsiteY11" fmla="*/ 1198973 h 3275423"/>
              <a:gd name="connsiteX12" fmla="*/ 2543400 w 2612527"/>
              <a:gd name="connsiteY12" fmla="*/ 1008473 h 3275423"/>
              <a:gd name="connsiteX13" fmla="*/ 2410050 w 2612527"/>
              <a:gd name="connsiteY13" fmla="*/ 798923 h 3275423"/>
              <a:gd name="connsiteX14" fmla="*/ 2556100 w 2612527"/>
              <a:gd name="connsiteY14" fmla="*/ 602073 h 3275423"/>
              <a:gd name="connsiteX15" fmla="*/ 2384650 w 2612527"/>
              <a:gd name="connsiteY15" fmla="*/ 430623 h 3275423"/>
              <a:gd name="connsiteX16" fmla="*/ 2602955 w 2612527"/>
              <a:gd name="connsiteY16" fmla="*/ 62894 h 3275423"/>
              <a:gd name="connsiteX17" fmla="*/ 0 w 2612527"/>
              <a:gd name="connsiteY17" fmla="*/ 3550 h 3275423"/>
              <a:gd name="connsiteX0" fmla="*/ 2568800 w 2605343"/>
              <a:gd name="connsiteY0" fmla="*/ 3285355 h 3285355"/>
              <a:gd name="connsiteX1" fmla="*/ 2327500 w 2605343"/>
              <a:gd name="connsiteY1" fmla="*/ 3113905 h 3285355"/>
              <a:gd name="connsiteX2" fmla="*/ 2594200 w 2605343"/>
              <a:gd name="connsiteY2" fmla="*/ 2917055 h 3285355"/>
              <a:gd name="connsiteX3" fmla="*/ 2359250 w 2605343"/>
              <a:gd name="connsiteY3" fmla="*/ 2726555 h 3285355"/>
              <a:gd name="connsiteX4" fmla="*/ 2575150 w 2605343"/>
              <a:gd name="connsiteY4" fmla="*/ 2504305 h 3285355"/>
              <a:gd name="connsiteX5" fmla="*/ 2365600 w 2605343"/>
              <a:gd name="connsiteY5" fmla="*/ 2345555 h 3285355"/>
              <a:gd name="connsiteX6" fmla="*/ 2568800 w 2605343"/>
              <a:gd name="connsiteY6" fmla="*/ 2161405 h 3285355"/>
              <a:gd name="connsiteX7" fmla="*/ 2359250 w 2605343"/>
              <a:gd name="connsiteY7" fmla="*/ 1970905 h 3285355"/>
              <a:gd name="connsiteX8" fmla="*/ 2549750 w 2605343"/>
              <a:gd name="connsiteY8" fmla="*/ 1767705 h 3285355"/>
              <a:gd name="connsiteX9" fmla="*/ 2403700 w 2605343"/>
              <a:gd name="connsiteY9" fmla="*/ 1608955 h 3285355"/>
              <a:gd name="connsiteX10" fmla="*/ 2581500 w 2605343"/>
              <a:gd name="connsiteY10" fmla="*/ 1367655 h 3285355"/>
              <a:gd name="connsiteX11" fmla="*/ 2410050 w 2605343"/>
              <a:gd name="connsiteY11" fmla="*/ 1208905 h 3285355"/>
              <a:gd name="connsiteX12" fmla="*/ 2543400 w 2605343"/>
              <a:gd name="connsiteY12" fmla="*/ 1018405 h 3285355"/>
              <a:gd name="connsiteX13" fmla="*/ 2410050 w 2605343"/>
              <a:gd name="connsiteY13" fmla="*/ 808855 h 3285355"/>
              <a:gd name="connsiteX14" fmla="*/ 2556100 w 2605343"/>
              <a:gd name="connsiteY14" fmla="*/ 612005 h 3285355"/>
              <a:gd name="connsiteX15" fmla="*/ 2384650 w 2605343"/>
              <a:gd name="connsiteY15" fmla="*/ 440555 h 3285355"/>
              <a:gd name="connsiteX16" fmla="*/ 2595581 w 2605343"/>
              <a:gd name="connsiteY16" fmla="*/ 50704 h 3285355"/>
              <a:gd name="connsiteX17" fmla="*/ 0 w 2605343"/>
              <a:gd name="connsiteY17" fmla="*/ 13482 h 3285355"/>
              <a:gd name="connsiteX0" fmla="*/ 2568800 w 2605343"/>
              <a:gd name="connsiteY0" fmla="*/ 3274696 h 3274696"/>
              <a:gd name="connsiteX1" fmla="*/ 2327500 w 2605343"/>
              <a:gd name="connsiteY1" fmla="*/ 3103246 h 3274696"/>
              <a:gd name="connsiteX2" fmla="*/ 2594200 w 2605343"/>
              <a:gd name="connsiteY2" fmla="*/ 2906396 h 3274696"/>
              <a:gd name="connsiteX3" fmla="*/ 2359250 w 2605343"/>
              <a:gd name="connsiteY3" fmla="*/ 2715896 h 3274696"/>
              <a:gd name="connsiteX4" fmla="*/ 2575150 w 2605343"/>
              <a:gd name="connsiteY4" fmla="*/ 2493646 h 3274696"/>
              <a:gd name="connsiteX5" fmla="*/ 2365600 w 2605343"/>
              <a:gd name="connsiteY5" fmla="*/ 2334896 h 3274696"/>
              <a:gd name="connsiteX6" fmla="*/ 2568800 w 2605343"/>
              <a:gd name="connsiteY6" fmla="*/ 2150746 h 3274696"/>
              <a:gd name="connsiteX7" fmla="*/ 2359250 w 2605343"/>
              <a:gd name="connsiteY7" fmla="*/ 1960246 h 3274696"/>
              <a:gd name="connsiteX8" fmla="*/ 2549750 w 2605343"/>
              <a:gd name="connsiteY8" fmla="*/ 1757046 h 3274696"/>
              <a:gd name="connsiteX9" fmla="*/ 2403700 w 2605343"/>
              <a:gd name="connsiteY9" fmla="*/ 1598296 h 3274696"/>
              <a:gd name="connsiteX10" fmla="*/ 2581500 w 2605343"/>
              <a:gd name="connsiteY10" fmla="*/ 1356996 h 3274696"/>
              <a:gd name="connsiteX11" fmla="*/ 2410050 w 2605343"/>
              <a:gd name="connsiteY11" fmla="*/ 1198246 h 3274696"/>
              <a:gd name="connsiteX12" fmla="*/ 2543400 w 2605343"/>
              <a:gd name="connsiteY12" fmla="*/ 1007746 h 3274696"/>
              <a:gd name="connsiteX13" fmla="*/ 2410050 w 2605343"/>
              <a:gd name="connsiteY13" fmla="*/ 798196 h 3274696"/>
              <a:gd name="connsiteX14" fmla="*/ 2556100 w 2605343"/>
              <a:gd name="connsiteY14" fmla="*/ 601346 h 3274696"/>
              <a:gd name="connsiteX15" fmla="*/ 2384650 w 2605343"/>
              <a:gd name="connsiteY15" fmla="*/ 429896 h 3274696"/>
              <a:gd name="connsiteX16" fmla="*/ 2595581 w 2605343"/>
              <a:gd name="connsiteY16" fmla="*/ 40045 h 3274696"/>
              <a:gd name="connsiteX17" fmla="*/ 0 w 2605343"/>
              <a:gd name="connsiteY17" fmla="*/ 2823 h 3274696"/>
              <a:gd name="connsiteX0" fmla="*/ 2568800 w 2606089"/>
              <a:gd name="connsiteY0" fmla="*/ 3274696 h 3274696"/>
              <a:gd name="connsiteX1" fmla="*/ 2327500 w 2606089"/>
              <a:gd name="connsiteY1" fmla="*/ 3103246 h 3274696"/>
              <a:gd name="connsiteX2" fmla="*/ 2594200 w 2606089"/>
              <a:gd name="connsiteY2" fmla="*/ 2906396 h 3274696"/>
              <a:gd name="connsiteX3" fmla="*/ 2359250 w 2606089"/>
              <a:gd name="connsiteY3" fmla="*/ 2715896 h 3274696"/>
              <a:gd name="connsiteX4" fmla="*/ 2575150 w 2606089"/>
              <a:gd name="connsiteY4" fmla="*/ 2493646 h 3274696"/>
              <a:gd name="connsiteX5" fmla="*/ 2365600 w 2606089"/>
              <a:gd name="connsiteY5" fmla="*/ 2334896 h 3274696"/>
              <a:gd name="connsiteX6" fmla="*/ 2568800 w 2606089"/>
              <a:gd name="connsiteY6" fmla="*/ 2150746 h 3274696"/>
              <a:gd name="connsiteX7" fmla="*/ 2359250 w 2606089"/>
              <a:gd name="connsiteY7" fmla="*/ 1960246 h 3274696"/>
              <a:gd name="connsiteX8" fmla="*/ 2549750 w 2606089"/>
              <a:gd name="connsiteY8" fmla="*/ 1757046 h 3274696"/>
              <a:gd name="connsiteX9" fmla="*/ 2403700 w 2606089"/>
              <a:gd name="connsiteY9" fmla="*/ 1598296 h 3274696"/>
              <a:gd name="connsiteX10" fmla="*/ 2581500 w 2606089"/>
              <a:gd name="connsiteY10" fmla="*/ 1356996 h 3274696"/>
              <a:gd name="connsiteX11" fmla="*/ 2410050 w 2606089"/>
              <a:gd name="connsiteY11" fmla="*/ 1198246 h 3274696"/>
              <a:gd name="connsiteX12" fmla="*/ 2543400 w 2606089"/>
              <a:gd name="connsiteY12" fmla="*/ 1007746 h 3274696"/>
              <a:gd name="connsiteX13" fmla="*/ 2410050 w 2606089"/>
              <a:gd name="connsiteY13" fmla="*/ 798196 h 3274696"/>
              <a:gd name="connsiteX14" fmla="*/ 2556100 w 2606089"/>
              <a:gd name="connsiteY14" fmla="*/ 601346 h 3274696"/>
              <a:gd name="connsiteX15" fmla="*/ 2406773 w 2606089"/>
              <a:gd name="connsiteY15" fmla="*/ 260289 h 3274696"/>
              <a:gd name="connsiteX16" fmla="*/ 2595581 w 2606089"/>
              <a:gd name="connsiteY16" fmla="*/ 40045 h 3274696"/>
              <a:gd name="connsiteX17" fmla="*/ 0 w 2606089"/>
              <a:gd name="connsiteY17" fmla="*/ 2823 h 3274696"/>
              <a:gd name="connsiteX0" fmla="*/ 2568800 w 2606351"/>
              <a:gd name="connsiteY0" fmla="*/ 3274696 h 3274696"/>
              <a:gd name="connsiteX1" fmla="*/ 2327500 w 2606351"/>
              <a:gd name="connsiteY1" fmla="*/ 3103246 h 3274696"/>
              <a:gd name="connsiteX2" fmla="*/ 2594200 w 2606351"/>
              <a:gd name="connsiteY2" fmla="*/ 2906396 h 3274696"/>
              <a:gd name="connsiteX3" fmla="*/ 2359250 w 2606351"/>
              <a:gd name="connsiteY3" fmla="*/ 2715896 h 3274696"/>
              <a:gd name="connsiteX4" fmla="*/ 2575150 w 2606351"/>
              <a:gd name="connsiteY4" fmla="*/ 2493646 h 3274696"/>
              <a:gd name="connsiteX5" fmla="*/ 2365600 w 2606351"/>
              <a:gd name="connsiteY5" fmla="*/ 2334896 h 3274696"/>
              <a:gd name="connsiteX6" fmla="*/ 2568800 w 2606351"/>
              <a:gd name="connsiteY6" fmla="*/ 2150746 h 3274696"/>
              <a:gd name="connsiteX7" fmla="*/ 2359250 w 2606351"/>
              <a:gd name="connsiteY7" fmla="*/ 1960246 h 3274696"/>
              <a:gd name="connsiteX8" fmla="*/ 2549750 w 2606351"/>
              <a:gd name="connsiteY8" fmla="*/ 1757046 h 3274696"/>
              <a:gd name="connsiteX9" fmla="*/ 2403700 w 2606351"/>
              <a:gd name="connsiteY9" fmla="*/ 1598296 h 3274696"/>
              <a:gd name="connsiteX10" fmla="*/ 2581500 w 2606351"/>
              <a:gd name="connsiteY10" fmla="*/ 1356996 h 3274696"/>
              <a:gd name="connsiteX11" fmla="*/ 2410050 w 2606351"/>
              <a:gd name="connsiteY11" fmla="*/ 1198246 h 3274696"/>
              <a:gd name="connsiteX12" fmla="*/ 2543400 w 2606351"/>
              <a:gd name="connsiteY12" fmla="*/ 1007746 h 3274696"/>
              <a:gd name="connsiteX13" fmla="*/ 2410050 w 2606351"/>
              <a:gd name="connsiteY13" fmla="*/ 798196 h 3274696"/>
              <a:gd name="connsiteX14" fmla="*/ 2556100 w 2606351"/>
              <a:gd name="connsiteY14" fmla="*/ 601346 h 3274696"/>
              <a:gd name="connsiteX15" fmla="*/ 2406773 w 2606351"/>
              <a:gd name="connsiteY15" fmla="*/ 260289 h 3274696"/>
              <a:gd name="connsiteX16" fmla="*/ 2595581 w 2606351"/>
              <a:gd name="connsiteY16" fmla="*/ 40045 h 3274696"/>
              <a:gd name="connsiteX17" fmla="*/ 0 w 2606351"/>
              <a:gd name="connsiteY17" fmla="*/ 2823 h 3274696"/>
              <a:gd name="connsiteX0" fmla="*/ 2568800 w 2605818"/>
              <a:gd name="connsiteY0" fmla="*/ 3274696 h 3274696"/>
              <a:gd name="connsiteX1" fmla="*/ 2327500 w 2605818"/>
              <a:gd name="connsiteY1" fmla="*/ 3103246 h 3274696"/>
              <a:gd name="connsiteX2" fmla="*/ 2594200 w 2605818"/>
              <a:gd name="connsiteY2" fmla="*/ 2906396 h 3274696"/>
              <a:gd name="connsiteX3" fmla="*/ 2359250 w 2605818"/>
              <a:gd name="connsiteY3" fmla="*/ 2715896 h 3274696"/>
              <a:gd name="connsiteX4" fmla="*/ 2575150 w 2605818"/>
              <a:gd name="connsiteY4" fmla="*/ 2493646 h 3274696"/>
              <a:gd name="connsiteX5" fmla="*/ 2365600 w 2605818"/>
              <a:gd name="connsiteY5" fmla="*/ 2334896 h 3274696"/>
              <a:gd name="connsiteX6" fmla="*/ 2568800 w 2605818"/>
              <a:gd name="connsiteY6" fmla="*/ 2150746 h 3274696"/>
              <a:gd name="connsiteX7" fmla="*/ 2359250 w 2605818"/>
              <a:gd name="connsiteY7" fmla="*/ 1960246 h 3274696"/>
              <a:gd name="connsiteX8" fmla="*/ 2549750 w 2605818"/>
              <a:gd name="connsiteY8" fmla="*/ 1757046 h 3274696"/>
              <a:gd name="connsiteX9" fmla="*/ 2403700 w 2605818"/>
              <a:gd name="connsiteY9" fmla="*/ 1598296 h 3274696"/>
              <a:gd name="connsiteX10" fmla="*/ 2581500 w 2605818"/>
              <a:gd name="connsiteY10" fmla="*/ 1356996 h 3274696"/>
              <a:gd name="connsiteX11" fmla="*/ 2410050 w 2605818"/>
              <a:gd name="connsiteY11" fmla="*/ 1198246 h 3274696"/>
              <a:gd name="connsiteX12" fmla="*/ 2543400 w 2605818"/>
              <a:gd name="connsiteY12" fmla="*/ 1007746 h 3274696"/>
              <a:gd name="connsiteX13" fmla="*/ 2410050 w 2605818"/>
              <a:gd name="connsiteY13" fmla="*/ 798196 h 3274696"/>
              <a:gd name="connsiteX14" fmla="*/ 2556100 w 2605818"/>
              <a:gd name="connsiteY14" fmla="*/ 601346 h 3274696"/>
              <a:gd name="connsiteX15" fmla="*/ 2392025 w 2605818"/>
              <a:gd name="connsiteY15" fmla="*/ 304535 h 3274696"/>
              <a:gd name="connsiteX16" fmla="*/ 2595581 w 2605818"/>
              <a:gd name="connsiteY16" fmla="*/ 40045 h 3274696"/>
              <a:gd name="connsiteX17" fmla="*/ 0 w 2605818"/>
              <a:gd name="connsiteY17" fmla="*/ 2823 h 3274696"/>
              <a:gd name="connsiteX0" fmla="*/ 2568800 w 2605464"/>
              <a:gd name="connsiteY0" fmla="*/ 3274696 h 3274696"/>
              <a:gd name="connsiteX1" fmla="*/ 2327500 w 2605464"/>
              <a:gd name="connsiteY1" fmla="*/ 3103246 h 3274696"/>
              <a:gd name="connsiteX2" fmla="*/ 2594200 w 2605464"/>
              <a:gd name="connsiteY2" fmla="*/ 2906396 h 3274696"/>
              <a:gd name="connsiteX3" fmla="*/ 2359250 w 2605464"/>
              <a:gd name="connsiteY3" fmla="*/ 2715896 h 3274696"/>
              <a:gd name="connsiteX4" fmla="*/ 2575150 w 2605464"/>
              <a:gd name="connsiteY4" fmla="*/ 2493646 h 3274696"/>
              <a:gd name="connsiteX5" fmla="*/ 2365600 w 2605464"/>
              <a:gd name="connsiteY5" fmla="*/ 2334896 h 3274696"/>
              <a:gd name="connsiteX6" fmla="*/ 2568800 w 2605464"/>
              <a:gd name="connsiteY6" fmla="*/ 2150746 h 3274696"/>
              <a:gd name="connsiteX7" fmla="*/ 2359250 w 2605464"/>
              <a:gd name="connsiteY7" fmla="*/ 1960246 h 3274696"/>
              <a:gd name="connsiteX8" fmla="*/ 2549750 w 2605464"/>
              <a:gd name="connsiteY8" fmla="*/ 1757046 h 3274696"/>
              <a:gd name="connsiteX9" fmla="*/ 2403700 w 2605464"/>
              <a:gd name="connsiteY9" fmla="*/ 1598296 h 3274696"/>
              <a:gd name="connsiteX10" fmla="*/ 2581500 w 2605464"/>
              <a:gd name="connsiteY10" fmla="*/ 1356996 h 3274696"/>
              <a:gd name="connsiteX11" fmla="*/ 2410050 w 2605464"/>
              <a:gd name="connsiteY11" fmla="*/ 1198246 h 3274696"/>
              <a:gd name="connsiteX12" fmla="*/ 2543400 w 2605464"/>
              <a:gd name="connsiteY12" fmla="*/ 1007746 h 3274696"/>
              <a:gd name="connsiteX13" fmla="*/ 2410050 w 2605464"/>
              <a:gd name="connsiteY13" fmla="*/ 798196 h 3274696"/>
              <a:gd name="connsiteX14" fmla="*/ 2578223 w 2605464"/>
              <a:gd name="connsiteY14" fmla="*/ 431739 h 3274696"/>
              <a:gd name="connsiteX15" fmla="*/ 2392025 w 2605464"/>
              <a:gd name="connsiteY15" fmla="*/ 304535 h 3274696"/>
              <a:gd name="connsiteX16" fmla="*/ 2595581 w 2605464"/>
              <a:gd name="connsiteY16" fmla="*/ 40045 h 3274696"/>
              <a:gd name="connsiteX17" fmla="*/ 0 w 2605464"/>
              <a:gd name="connsiteY17" fmla="*/ 2823 h 3274696"/>
              <a:gd name="connsiteX0" fmla="*/ 2568800 w 2607755"/>
              <a:gd name="connsiteY0" fmla="*/ 3274696 h 3274696"/>
              <a:gd name="connsiteX1" fmla="*/ 2327500 w 2607755"/>
              <a:gd name="connsiteY1" fmla="*/ 3103246 h 3274696"/>
              <a:gd name="connsiteX2" fmla="*/ 2594200 w 2607755"/>
              <a:gd name="connsiteY2" fmla="*/ 2906396 h 3274696"/>
              <a:gd name="connsiteX3" fmla="*/ 2359250 w 2607755"/>
              <a:gd name="connsiteY3" fmla="*/ 2715896 h 3274696"/>
              <a:gd name="connsiteX4" fmla="*/ 2575150 w 2607755"/>
              <a:gd name="connsiteY4" fmla="*/ 2493646 h 3274696"/>
              <a:gd name="connsiteX5" fmla="*/ 2365600 w 2607755"/>
              <a:gd name="connsiteY5" fmla="*/ 2334896 h 3274696"/>
              <a:gd name="connsiteX6" fmla="*/ 2568800 w 2607755"/>
              <a:gd name="connsiteY6" fmla="*/ 2150746 h 3274696"/>
              <a:gd name="connsiteX7" fmla="*/ 2359250 w 2607755"/>
              <a:gd name="connsiteY7" fmla="*/ 1960246 h 3274696"/>
              <a:gd name="connsiteX8" fmla="*/ 2549750 w 2607755"/>
              <a:gd name="connsiteY8" fmla="*/ 1757046 h 3274696"/>
              <a:gd name="connsiteX9" fmla="*/ 2403700 w 2607755"/>
              <a:gd name="connsiteY9" fmla="*/ 1598296 h 3274696"/>
              <a:gd name="connsiteX10" fmla="*/ 2581500 w 2607755"/>
              <a:gd name="connsiteY10" fmla="*/ 1356996 h 3274696"/>
              <a:gd name="connsiteX11" fmla="*/ 2410050 w 2607755"/>
              <a:gd name="connsiteY11" fmla="*/ 1198246 h 3274696"/>
              <a:gd name="connsiteX12" fmla="*/ 2543400 w 2607755"/>
              <a:gd name="connsiteY12" fmla="*/ 1007746 h 3274696"/>
              <a:gd name="connsiteX13" fmla="*/ 2410050 w 2607755"/>
              <a:gd name="connsiteY13" fmla="*/ 798196 h 3274696"/>
              <a:gd name="connsiteX14" fmla="*/ 2607720 w 2607755"/>
              <a:gd name="connsiteY14" fmla="*/ 571849 h 3274696"/>
              <a:gd name="connsiteX15" fmla="*/ 2392025 w 2607755"/>
              <a:gd name="connsiteY15" fmla="*/ 304535 h 3274696"/>
              <a:gd name="connsiteX16" fmla="*/ 2595581 w 2607755"/>
              <a:gd name="connsiteY16" fmla="*/ 40045 h 3274696"/>
              <a:gd name="connsiteX17" fmla="*/ 0 w 2607755"/>
              <a:gd name="connsiteY17" fmla="*/ 2823 h 3274696"/>
              <a:gd name="connsiteX0" fmla="*/ 2568800 w 2607754"/>
              <a:gd name="connsiteY0" fmla="*/ 3274696 h 3274696"/>
              <a:gd name="connsiteX1" fmla="*/ 2327500 w 2607754"/>
              <a:gd name="connsiteY1" fmla="*/ 3103246 h 3274696"/>
              <a:gd name="connsiteX2" fmla="*/ 2594200 w 2607754"/>
              <a:gd name="connsiteY2" fmla="*/ 2906396 h 3274696"/>
              <a:gd name="connsiteX3" fmla="*/ 2359250 w 2607754"/>
              <a:gd name="connsiteY3" fmla="*/ 2715896 h 3274696"/>
              <a:gd name="connsiteX4" fmla="*/ 2575150 w 2607754"/>
              <a:gd name="connsiteY4" fmla="*/ 2493646 h 3274696"/>
              <a:gd name="connsiteX5" fmla="*/ 2365600 w 2607754"/>
              <a:gd name="connsiteY5" fmla="*/ 2334896 h 3274696"/>
              <a:gd name="connsiteX6" fmla="*/ 2568800 w 2607754"/>
              <a:gd name="connsiteY6" fmla="*/ 2150746 h 3274696"/>
              <a:gd name="connsiteX7" fmla="*/ 2359250 w 2607754"/>
              <a:gd name="connsiteY7" fmla="*/ 1960246 h 3274696"/>
              <a:gd name="connsiteX8" fmla="*/ 2549750 w 2607754"/>
              <a:gd name="connsiteY8" fmla="*/ 1757046 h 3274696"/>
              <a:gd name="connsiteX9" fmla="*/ 2403700 w 2607754"/>
              <a:gd name="connsiteY9" fmla="*/ 1598296 h 3274696"/>
              <a:gd name="connsiteX10" fmla="*/ 2581500 w 2607754"/>
              <a:gd name="connsiteY10" fmla="*/ 1356996 h 3274696"/>
              <a:gd name="connsiteX11" fmla="*/ 2410050 w 2607754"/>
              <a:gd name="connsiteY11" fmla="*/ 1198246 h 3274696"/>
              <a:gd name="connsiteX12" fmla="*/ 2572897 w 2607754"/>
              <a:gd name="connsiteY12" fmla="*/ 1007746 h 3274696"/>
              <a:gd name="connsiteX13" fmla="*/ 2410050 w 2607754"/>
              <a:gd name="connsiteY13" fmla="*/ 798196 h 3274696"/>
              <a:gd name="connsiteX14" fmla="*/ 2607720 w 2607754"/>
              <a:gd name="connsiteY14" fmla="*/ 571849 h 3274696"/>
              <a:gd name="connsiteX15" fmla="*/ 2392025 w 2607754"/>
              <a:gd name="connsiteY15" fmla="*/ 304535 h 3274696"/>
              <a:gd name="connsiteX16" fmla="*/ 2595581 w 2607754"/>
              <a:gd name="connsiteY16" fmla="*/ 40045 h 3274696"/>
              <a:gd name="connsiteX17" fmla="*/ 0 w 2607754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49750 w 2607753"/>
              <a:gd name="connsiteY8" fmla="*/ 1757046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79247 w 2607753"/>
              <a:gd name="connsiteY8" fmla="*/ 1742298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31"/>
              <a:gd name="connsiteY0" fmla="*/ 3274696 h 3274696"/>
              <a:gd name="connsiteX1" fmla="*/ 2327500 w 2607731"/>
              <a:gd name="connsiteY1" fmla="*/ 3103246 h 3274696"/>
              <a:gd name="connsiteX2" fmla="*/ 2594200 w 2607731"/>
              <a:gd name="connsiteY2" fmla="*/ 2906396 h 3274696"/>
              <a:gd name="connsiteX3" fmla="*/ 2359250 w 2607731"/>
              <a:gd name="connsiteY3" fmla="*/ 2715896 h 3274696"/>
              <a:gd name="connsiteX4" fmla="*/ 2575150 w 2607731"/>
              <a:gd name="connsiteY4" fmla="*/ 2493646 h 3274696"/>
              <a:gd name="connsiteX5" fmla="*/ 2365600 w 2607731"/>
              <a:gd name="connsiteY5" fmla="*/ 2334896 h 3274696"/>
              <a:gd name="connsiteX6" fmla="*/ 2568800 w 2607731"/>
              <a:gd name="connsiteY6" fmla="*/ 2150746 h 3274696"/>
              <a:gd name="connsiteX7" fmla="*/ 2359250 w 2607731"/>
              <a:gd name="connsiteY7" fmla="*/ 1960246 h 3274696"/>
              <a:gd name="connsiteX8" fmla="*/ 2579247 w 2607731"/>
              <a:gd name="connsiteY8" fmla="*/ 1742298 h 3274696"/>
              <a:gd name="connsiteX9" fmla="*/ 2403700 w 2607731"/>
              <a:gd name="connsiteY9" fmla="*/ 1598296 h 3274696"/>
              <a:gd name="connsiteX10" fmla="*/ 2581500 w 2607731"/>
              <a:gd name="connsiteY10" fmla="*/ 1356996 h 3274696"/>
              <a:gd name="connsiteX11" fmla="*/ 2410050 w 2607731"/>
              <a:gd name="connsiteY11" fmla="*/ 1198246 h 3274696"/>
              <a:gd name="connsiteX12" fmla="*/ 2587645 w 2607731"/>
              <a:gd name="connsiteY12" fmla="*/ 985623 h 3274696"/>
              <a:gd name="connsiteX13" fmla="*/ 2410050 w 2607731"/>
              <a:gd name="connsiteY13" fmla="*/ 798196 h 3274696"/>
              <a:gd name="connsiteX14" fmla="*/ 2607720 w 2607731"/>
              <a:gd name="connsiteY14" fmla="*/ 571849 h 3274696"/>
              <a:gd name="connsiteX15" fmla="*/ 2399399 w 2607731"/>
              <a:gd name="connsiteY15" fmla="*/ 385651 h 3274696"/>
              <a:gd name="connsiteX16" fmla="*/ 2595581 w 2607731"/>
              <a:gd name="connsiteY16" fmla="*/ 40045 h 3274696"/>
              <a:gd name="connsiteX17" fmla="*/ 0 w 2607731"/>
              <a:gd name="connsiteY17" fmla="*/ 2823 h 3274696"/>
              <a:gd name="connsiteX0" fmla="*/ 2568800 w 2612726"/>
              <a:gd name="connsiteY0" fmla="*/ 3271873 h 3271873"/>
              <a:gd name="connsiteX1" fmla="*/ 2327500 w 2612726"/>
              <a:gd name="connsiteY1" fmla="*/ 3100423 h 3271873"/>
              <a:gd name="connsiteX2" fmla="*/ 2594200 w 2612726"/>
              <a:gd name="connsiteY2" fmla="*/ 2903573 h 3271873"/>
              <a:gd name="connsiteX3" fmla="*/ 2359250 w 2612726"/>
              <a:gd name="connsiteY3" fmla="*/ 2713073 h 3271873"/>
              <a:gd name="connsiteX4" fmla="*/ 2575150 w 2612726"/>
              <a:gd name="connsiteY4" fmla="*/ 2490823 h 3271873"/>
              <a:gd name="connsiteX5" fmla="*/ 2365600 w 2612726"/>
              <a:gd name="connsiteY5" fmla="*/ 2332073 h 3271873"/>
              <a:gd name="connsiteX6" fmla="*/ 2568800 w 2612726"/>
              <a:gd name="connsiteY6" fmla="*/ 2147923 h 3271873"/>
              <a:gd name="connsiteX7" fmla="*/ 2359250 w 2612726"/>
              <a:gd name="connsiteY7" fmla="*/ 1957423 h 3271873"/>
              <a:gd name="connsiteX8" fmla="*/ 2579247 w 2612726"/>
              <a:gd name="connsiteY8" fmla="*/ 1739475 h 3271873"/>
              <a:gd name="connsiteX9" fmla="*/ 2403700 w 2612726"/>
              <a:gd name="connsiteY9" fmla="*/ 1595473 h 3271873"/>
              <a:gd name="connsiteX10" fmla="*/ 2581500 w 2612726"/>
              <a:gd name="connsiteY10" fmla="*/ 1354173 h 3271873"/>
              <a:gd name="connsiteX11" fmla="*/ 2410050 w 2612726"/>
              <a:gd name="connsiteY11" fmla="*/ 1195423 h 3271873"/>
              <a:gd name="connsiteX12" fmla="*/ 2587645 w 2612726"/>
              <a:gd name="connsiteY12" fmla="*/ 982800 h 3271873"/>
              <a:gd name="connsiteX13" fmla="*/ 2410050 w 2612726"/>
              <a:gd name="connsiteY13" fmla="*/ 795373 h 3271873"/>
              <a:gd name="connsiteX14" fmla="*/ 2607720 w 2612726"/>
              <a:gd name="connsiteY14" fmla="*/ 569026 h 3271873"/>
              <a:gd name="connsiteX15" fmla="*/ 2399399 w 2612726"/>
              <a:gd name="connsiteY15" fmla="*/ 382828 h 3271873"/>
              <a:gd name="connsiteX16" fmla="*/ 2602955 w 2612726"/>
              <a:gd name="connsiteY16" fmla="*/ 177332 h 3271873"/>
              <a:gd name="connsiteX17" fmla="*/ 0 w 2612726"/>
              <a:gd name="connsiteY17" fmla="*/ 0 h 3271873"/>
              <a:gd name="connsiteX0" fmla="*/ 2568800 w 2607731"/>
              <a:gd name="connsiteY0" fmla="*/ 3271873 h 3271873"/>
              <a:gd name="connsiteX1" fmla="*/ 2327500 w 2607731"/>
              <a:gd name="connsiteY1" fmla="*/ 3100423 h 3271873"/>
              <a:gd name="connsiteX2" fmla="*/ 2594200 w 2607731"/>
              <a:gd name="connsiteY2" fmla="*/ 2903573 h 3271873"/>
              <a:gd name="connsiteX3" fmla="*/ 2359250 w 2607731"/>
              <a:gd name="connsiteY3" fmla="*/ 2713073 h 3271873"/>
              <a:gd name="connsiteX4" fmla="*/ 2575150 w 2607731"/>
              <a:gd name="connsiteY4" fmla="*/ 2490823 h 3271873"/>
              <a:gd name="connsiteX5" fmla="*/ 2365600 w 2607731"/>
              <a:gd name="connsiteY5" fmla="*/ 2332073 h 3271873"/>
              <a:gd name="connsiteX6" fmla="*/ 2568800 w 2607731"/>
              <a:gd name="connsiteY6" fmla="*/ 2147923 h 3271873"/>
              <a:gd name="connsiteX7" fmla="*/ 2359250 w 2607731"/>
              <a:gd name="connsiteY7" fmla="*/ 1957423 h 3271873"/>
              <a:gd name="connsiteX8" fmla="*/ 2579247 w 2607731"/>
              <a:gd name="connsiteY8" fmla="*/ 1739475 h 3271873"/>
              <a:gd name="connsiteX9" fmla="*/ 2403700 w 2607731"/>
              <a:gd name="connsiteY9" fmla="*/ 1595473 h 3271873"/>
              <a:gd name="connsiteX10" fmla="*/ 2581500 w 2607731"/>
              <a:gd name="connsiteY10" fmla="*/ 1354173 h 3271873"/>
              <a:gd name="connsiteX11" fmla="*/ 2410050 w 2607731"/>
              <a:gd name="connsiteY11" fmla="*/ 1195423 h 3271873"/>
              <a:gd name="connsiteX12" fmla="*/ 2587645 w 2607731"/>
              <a:gd name="connsiteY12" fmla="*/ 982800 h 3271873"/>
              <a:gd name="connsiteX13" fmla="*/ 2410050 w 2607731"/>
              <a:gd name="connsiteY13" fmla="*/ 795373 h 3271873"/>
              <a:gd name="connsiteX14" fmla="*/ 2607720 w 2607731"/>
              <a:gd name="connsiteY14" fmla="*/ 569026 h 3271873"/>
              <a:gd name="connsiteX15" fmla="*/ 2399399 w 2607731"/>
              <a:gd name="connsiteY15" fmla="*/ 382828 h 3271873"/>
              <a:gd name="connsiteX16" fmla="*/ 2602955 w 2607731"/>
              <a:gd name="connsiteY16" fmla="*/ 177332 h 3271873"/>
              <a:gd name="connsiteX17" fmla="*/ 0 w 2607731"/>
              <a:gd name="connsiteY17" fmla="*/ 0 h 3271873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4858 h 3124858"/>
              <a:gd name="connsiteX1" fmla="*/ 2334874 w 2615105"/>
              <a:gd name="connsiteY1" fmla="*/ 2953408 h 3124858"/>
              <a:gd name="connsiteX2" fmla="*/ 2601574 w 2615105"/>
              <a:gd name="connsiteY2" fmla="*/ 2756558 h 3124858"/>
              <a:gd name="connsiteX3" fmla="*/ 2366624 w 2615105"/>
              <a:gd name="connsiteY3" fmla="*/ 2566058 h 3124858"/>
              <a:gd name="connsiteX4" fmla="*/ 2582524 w 2615105"/>
              <a:gd name="connsiteY4" fmla="*/ 2343808 h 3124858"/>
              <a:gd name="connsiteX5" fmla="*/ 2372974 w 2615105"/>
              <a:gd name="connsiteY5" fmla="*/ 2185058 h 3124858"/>
              <a:gd name="connsiteX6" fmla="*/ 2576174 w 2615105"/>
              <a:gd name="connsiteY6" fmla="*/ 2000908 h 3124858"/>
              <a:gd name="connsiteX7" fmla="*/ 2366624 w 2615105"/>
              <a:gd name="connsiteY7" fmla="*/ 1810408 h 3124858"/>
              <a:gd name="connsiteX8" fmla="*/ 2586621 w 2615105"/>
              <a:gd name="connsiteY8" fmla="*/ 1592460 h 3124858"/>
              <a:gd name="connsiteX9" fmla="*/ 2411074 w 2615105"/>
              <a:gd name="connsiteY9" fmla="*/ 1448458 h 3124858"/>
              <a:gd name="connsiteX10" fmla="*/ 2588874 w 2615105"/>
              <a:gd name="connsiteY10" fmla="*/ 1207158 h 3124858"/>
              <a:gd name="connsiteX11" fmla="*/ 2417424 w 2615105"/>
              <a:gd name="connsiteY11" fmla="*/ 1048408 h 3124858"/>
              <a:gd name="connsiteX12" fmla="*/ 2595019 w 2615105"/>
              <a:gd name="connsiteY12" fmla="*/ 835785 h 3124858"/>
              <a:gd name="connsiteX13" fmla="*/ 2417424 w 2615105"/>
              <a:gd name="connsiteY13" fmla="*/ 648358 h 3124858"/>
              <a:gd name="connsiteX14" fmla="*/ 2615094 w 2615105"/>
              <a:gd name="connsiteY14" fmla="*/ 422011 h 3124858"/>
              <a:gd name="connsiteX15" fmla="*/ 2406773 w 2615105"/>
              <a:gd name="connsiteY15" fmla="*/ 235813 h 3124858"/>
              <a:gd name="connsiteX16" fmla="*/ 2610329 w 2615105"/>
              <a:gd name="connsiteY16" fmla="*/ 30317 h 3124858"/>
              <a:gd name="connsiteX17" fmla="*/ 0 w 2615105"/>
              <a:gd name="connsiteY17" fmla="*/ 22592 h 3124858"/>
              <a:gd name="connsiteX0" fmla="*/ 2576174 w 2615105"/>
              <a:gd name="connsiteY0" fmla="*/ 3111018 h 3111018"/>
              <a:gd name="connsiteX1" fmla="*/ 2334874 w 2615105"/>
              <a:gd name="connsiteY1" fmla="*/ 2939568 h 3111018"/>
              <a:gd name="connsiteX2" fmla="*/ 2601574 w 2615105"/>
              <a:gd name="connsiteY2" fmla="*/ 2742718 h 3111018"/>
              <a:gd name="connsiteX3" fmla="*/ 2366624 w 2615105"/>
              <a:gd name="connsiteY3" fmla="*/ 2552218 h 3111018"/>
              <a:gd name="connsiteX4" fmla="*/ 2582524 w 2615105"/>
              <a:gd name="connsiteY4" fmla="*/ 2329968 h 3111018"/>
              <a:gd name="connsiteX5" fmla="*/ 2372974 w 2615105"/>
              <a:gd name="connsiteY5" fmla="*/ 2171218 h 3111018"/>
              <a:gd name="connsiteX6" fmla="*/ 2576174 w 2615105"/>
              <a:gd name="connsiteY6" fmla="*/ 1987068 h 3111018"/>
              <a:gd name="connsiteX7" fmla="*/ 2366624 w 2615105"/>
              <a:gd name="connsiteY7" fmla="*/ 1796568 h 3111018"/>
              <a:gd name="connsiteX8" fmla="*/ 2586621 w 2615105"/>
              <a:gd name="connsiteY8" fmla="*/ 1578620 h 3111018"/>
              <a:gd name="connsiteX9" fmla="*/ 2411074 w 2615105"/>
              <a:gd name="connsiteY9" fmla="*/ 1434618 h 3111018"/>
              <a:gd name="connsiteX10" fmla="*/ 2588874 w 2615105"/>
              <a:gd name="connsiteY10" fmla="*/ 1193318 h 3111018"/>
              <a:gd name="connsiteX11" fmla="*/ 2417424 w 2615105"/>
              <a:gd name="connsiteY11" fmla="*/ 1034568 h 3111018"/>
              <a:gd name="connsiteX12" fmla="*/ 2595019 w 2615105"/>
              <a:gd name="connsiteY12" fmla="*/ 821945 h 3111018"/>
              <a:gd name="connsiteX13" fmla="*/ 2417424 w 2615105"/>
              <a:gd name="connsiteY13" fmla="*/ 634518 h 3111018"/>
              <a:gd name="connsiteX14" fmla="*/ 2615094 w 2615105"/>
              <a:gd name="connsiteY14" fmla="*/ 408171 h 3111018"/>
              <a:gd name="connsiteX15" fmla="*/ 2406773 w 2615105"/>
              <a:gd name="connsiteY15" fmla="*/ 221973 h 3111018"/>
              <a:gd name="connsiteX16" fmla="*/ 2610329 w 2615105"/>
              <a:gd name="connsiteY16" fmla="*/ 38599 h 3111018"/>
              <a:gd name="connsiteX17" fmla="*/ 0 w 2615105"/>
              <a:gd name="connsiteY17" fmla="*/ 8752 h 3111018"/>
              <a:gd name="connsiteX0" fmla="*/ 2620419 w 2620419"/>
              <a:gd name="connsiteY0" fmla="*/ 3066773 h 3066773"/>
              <a:gd name="connsiteX1" fmla="*/ 2334874 w 2620419"/>
              <a:gd name="connsiteY1" fmla="*/ 2939568 h 3066773"/>
              <a:gd name="connsiteX2" fmla="*/ 2601574 w 2620419"/>
              <a:gd name="connsiteY2" fmla="*/ 2742718 h 3066773"/>
              <a:gd name="connsiteX3" fmla="*/ 2366624 w 2620419"/>
              <a:gd name="connsiteY3" fmla="*/ 2552218 h 3066773"/>
              <a:gd name="connsiteX4" fmla="*/ 2582524 w 2620419"/>
              <a:gd name="connsiteY4" fmla="*/ 2329968 h 3066773"/>
              <a:gd name="connsiteX5" fmla="*/ 2372974 w 2620419"/>
              <a:gd name="connsiteY5" fmla="*/ 2171218 h 3066773"/>
              <a:gd name="connsiteX6" fmla="*/ 2576174 w 2620419"/>
              <a:gd name="connsiteY6" fmla="*/ 1987068 h 3066773"/>
              <a:gd name="connsiteX7" fmla="*/ 2366624 w 2620419"/>
              <a:gd name="connsiteY7" fmla="*/ 1796568 h 3066773"/>
              <a:gd name="connsiteX8" fmla="*/ 2586621 w 2620419"/>
              <a:gd name="connsiteY8" fmla="*/ 1578620 h 3066773"/>
              <a:gd name="connsiteX9" fmla="*/ 2411074 w 2620419"/>
              <a:gd name="connsiteY9" fmla="*/ 1434618 h 3066773"/>
              <a:gd name="connsiteX10" fmla="*/ 2588874 w 2620419"/>
              <a:gd name="connsiteY10" fmla="*/ 1193318 h 3066773"/>
              <a:gd name="connsiteX11" fmla="*/ 2417424 w 2620419"/>
              <a:gd name="connsiteY11" fmla="*/ 1034568 h 3066773"/>
              <a:gd name="connsiteX12" fmla="*/ 2595019 w 2620419"/>
              <a:gd name="connsiteY12" fmla="*/ 821945 h 3066773"/>
              <a:gd name="connsiteX13" fmla="*/ 2417424 w 2620419"/>
              <a:gd name="connsiteY13" fmla="*/ 634518 h 3066773"/>
              <a:gd name="connsiteX14" fmla="*/ 2615094 w 2620419"/>
              <a:gd name="connsiteY14" fmla="*/ 408171 h 3066773"/>
              <a:gd name="connsiteX15" fmla="*/ 2406773 w 2620419"/>
              <a:gd name="connsiteY15" fmla="*/ 221973 h 3066773"/>
              <a:gd name="connsiteX16" fmla="*/ 2610329 w 2620419"/>
              <a:gd name="connsiteY16" fmla="*/ 38599 h 3066773"/>
              <a:gd name="connsiteX17" fmla="*/ 0 w 2620419"/>
              <a:gd name="connsiteY17" fmla="*/ 8752 h 3066773"/>
              <a:gd name="connsiteX0" fmla="*/ 2635168 w 2635168"/>
              <a:gd name="connsiteY0" fmla="*/ 3509224 h 3509224"/>
              <a:gd name="connsiteX1" fmla="*/ 2334874 w 2635168"/>
              <a:gd name="connsiteY1" fmla="*/ 2939568 h 3509224"/>
              <a:gd name="connsiteX2" fmla="*/ 2601574 w 2635168"/>
              <a:gd name="connsiteY2" fmla="*/ 2742718 h 3509224"/>
              <a:gd name="connsiteX3" fmla="*/ 2366624 w 2635168"/>
              <a:gd name="connsiteY3" fmla="*/ 2552218 h 3509224"/>
              <a:gd name="connsiteX4" fmla="*/ 2582524 w 2635168"/>
              <a:gd name="connsiteY4" fmla="*/ 2329968 h 3509224"/>
              <a:gd name="connsiteX5" fmla="*/ 2372974 w 2635168"/>
              <a:gd name="connsiteY5" fmla="*/ 2171218 h 3509224"/>
              <a:gd name="connsiteX6" fmla="*/ 2576174 w 2635168"/>
              <a:gd name="connsiteY6" fmla="*/ 1987068 h 3509224"/>
              <a:gd name="connsiteX7" fmla="*/ 2366624 w 2635168"/>
              <a:gd name="connsiteY7" fmla="*/ 1796568 h 3509224"/>
              <a:gd name="connsiteX8" fmla="*/ 2586621 w 2635168"/>
              <a:gd name="connsiteY8" fmla="*/ 1578620 h 3509224"/>
              <a:gd name="connsiteX9" fmla="*/ 2411074 w 2635168"/>
              <a:gd name="connsiteY9" fmla="*/ 1434618 h 3509224"/>
              <a:gd name="connsiteX10" fmla="*/ 2588874 w 2635168"/>
              <a:gd name="connsiteY10" fmla="*/ 1193318 h 3509224"/>
              <a:gd name="connsiteX11" fmla="*/ 2417424 w 2635168"/>
              <a:gd name="connsiteY11" fmla="*/ 1034568 h 3509224"/>
              <a:gd name="connsiteX12" fmla="*/ 2595019 w 2635168"/>
              <a:gd name="connsiteY12" fmla="*/ 821945 h 3509224"/>
              <a:gd name="connsiteX13" fmla="*/ 2417424 w 2635168"/>
              <a:gd name="connsiteY13" fmla="*/ 634518 h 3509224"/>
              <a:gd name="connsiteX14" fmla="*/ 2615094 w 2635168"/>
              <a:gd name="connsiteY14" fmla="*/ 408171 h 3509224"/>
              <a:gd name="connsiteX15" fmla="*/ 2406773 w 2635168"/>
              <a:gd name="connsiteY15" fmla="*/ 221973 h 3509224"/>
              <a:gd name="connsiteX16" fmla="*/ 2610329 w 2635168"/>
              <a:gd name="connsiteY16" fmla="*/ 38599 h 3509224"/>
              <a:gd name="connsiteX17" fmla="*/ 0 w 2635168"/>
              <a:gd name="connsiteY17" fmla="*/ 8752 h 3509224"/>
              <a:gd name="connsiteX0" fmla="*/ 2635168 w 2635168"/>
              <a:gd name="connsiteY0" fmla="*/ 3509224 h 3509224"/>
              <a:gd name="connsiteX1" fmla="*/ 2452162 w 2635168"/>
              <a:gd name="connsiteY1" fmla="*/ 3222449 h 3509224"/>
              <a:gd name="connsiteX2" fmla="*/ 2334874 w 2635168"/>
              <a:gd name="connsiteY2" fmla="*/ 2939568 h 3509224"/>
              <a:gd name="connsiteX3" fmla="*/ 2601574 w 2635168"/>
              <a:gd name="connsiteY3" fmla="*/ 2742718 h 3509224"/>
              <a:gd name="connsiteX4" fmla="*/ 2366624 w 2635168"/>
              <a:gd name="connsiteY4" fmla="*/ 2552218 h 3509224"/>
              <a:gd name="connsiteX5" fmla="*/ 2582524 w 2635168"/>
              <a:gd name="connsiteY5" fmla="*/ 2329968 h 3509224"/>
              <a:gd name="connsiteX6" fmla="*/ 2372974 w 2635168"/>
              <a:gd name="connsiteY6" fmla="*/ 2171218 h 3509224"/>
              <a:gd name="connsiteX7" fmla="*/ 2576174 w 2635168"/>
              <a:gd name="connsiteY7" fmla="*/ 1987068 h 3509224"/>
              <a:gd name="connsiteX8" fmla="*/ 2366624 w 2635168"/>
              <a:gd name="connsiteY8" fmla="*/ 1796568 h 3509224"/>
              <a:gd name="connsiteX9" fmla="*/ 2586621 w 2635168"/>
              <a:gd name="connsiteY9" fmla="*/ 1578620 h 3509224"/>
              <a:gd name="connsiteX10" fmla="*/ 2411074 w 2635168"/>
              <a:gd name="connsiteY10" fmla="*/ 1434618 h 3509224"/>
              <a:gd name="connsiteX11" fmla="*/ 2588874 w 2635168"/>
              <a:gd name="connsiteY11" fmla="*/ 1193318 h 3509224"/>
              <a:gd name="connsiteX12" fmla="*/ 2417424 w 2635168"/>
              <a:gd name="connsiteY12" fmla="*/ 1034568 h 3509224"/>
              <a:gd name="connsiteX13" fmla="*/ 2595019 w 2635168"/>
              <a:gd name="connsiteY13" fmla="*/ 821945 h 3509224"/>
              <a:gd name="connsiteX14" fmla="*/ 2417424 w 2635168"/>
              <a:gd name="connsiteY14" fmla="*/ 634518 h 3509224"/>
              <a:gd name="connsiteX15" fmla="*/ 2615094 w 2635168"/>
              <a:gd name="connsiteY15" fmla="*/ 408171 h 3509224"/>
              <a:gd name="connsiteX16" fmla="*/ 2406773 w 2635168"/>
              <a:gd name="connsiteY16" fmla="*/ 221973 h 3509224"/>
              <a:gd name="connsiteX17" fmla="*/ 2610329 w 2635168"/>
              <a:gd name="connsiteY17" fmla="*/ 38599 h 3509224"/>
              <a:gd name="connsiteX18" fmla="*/ 0 w 2635168"/>
              <a:gd name="connsiteY18" fmla="*/ 8752 h 3509224"/>
              <a:gd name="connsiteX0" fmla="*/ 2635168 w 2659467"/>
              <a:gd name="connsiteY0" fmla="*/ 3509224 h 3509224"/>
              <a:gd name="connsiteX1" fmla="*/ 2643891 w 2659467"/>
              <a:gd name="connsiteY1" fmla="*/ 3082339 h 3509224"/>
              <a:gd name="connsiteX2" fmla="*/ 2334874 w 2659467"/>
              <a:gd name="connsiteY2" fmla="*/ 2939568 h 3509224"/>
              <a:gd name="connsiteX3" fmla="*/ 2601574 w 2659467"/>
              <a:gd name="connsiteY3" fmla="*/ 2742718 h 3509224"/>
              <a:gd name="connsiteX4" fmla="*/ 2366624 w 2659467"/>
              <a:gd name="connsiteY4" fmla="*/ 2552218 h 3509224"/>
              <a:gd name="connsiteX5" fmla="*/ 2582524 w 2659467"/>
              <a:gd name="connsiteY5" fmla="*/ 2329968 h 3509224"/>
              <a:gd name="connsiteX6" fmla="*/ 2372974 w 2659467"/>
              <a:gd name="connsiteY6" fmla="*/ 2171218 h 3509224"/>
              <a:gd name="connsiteX7" fmla="*/ 2576174 w 2659467"/>
              <a:gd name="connsiteY7" fmla="*/ 1987068 h 3509224"/>
              <a:gd name="connsiteX8" fmla="*/ 2366624 w 2659467"/>
              <a:gd name="connsiteY8" fmla="*/ 1796568 h 3509224"/>
              <a:gd name="connsiteX9" fmla="*/ 2586621 w 2659467"/>
              <a:gd name="connsiteY9" fmla="*/ 1578620 h 3509224"/>
              <a:gd name="connsiteX10" fmla="*/ 2411074 w 2659467"/>
              <a:gd name="connsiteY10" fmla="*/ 1434618 h 3509224"/>
              <a:gd name="connsiteX11" fmla="*/ 2588874 w 2659467"/>
              <a:gd name="connsiteY11" fmla="*/ 1193318 h 3509224"/>
              <a:gd name="connsiteX12" fmla="*/ 2417424 w 2659467"/>
              <a:gd name="connsiteY12" fmla="*/ 1034568 h 3509224"/>
              <a:gd name="connsiteX13" fmla="*/ 2595019 w 2659467"/>
              <a:gd name="connsiteY13" fmla="*/ 821945 h 3509224"/>
              <a:gd name="connsiteX14" fmla="*/ 2417424 w 2659467"/>
              <a:gd name="connsiteY14" fmla="*/ 634518 h 3509224"/>
              <a:gd name="connsiteX15" fmla="*/ 2615094 w 2659467"/>
              <a:gd name="connsiteY15" fmla="*/ 408171 h 3509224"/>
              <a:gd name="connsiteX16" fmla="*/ 2406773 w 2659467"/>
              <a:gd name="connsiteY16" fmla="*/ 221973 h 3509224"/>
              <a:gd name="connsiteX17" fmla="*/ 2610329 w 2659467"/>
              <a:gd name="connsiteY17" fmla="*/ 38599 h 3509224"/>
              <a:gd name="connsiteX18" fmla="*/ 0 w 2659467"/>
              <a:gd name="connsiteY18" fmla="*/ 8752 h 3509224"/>
              <a:gd name="connsiteX0" fmla="*/ 2635168 w 2669781"/>
              <a:gd name="connsiteY0" fmla="*/ 3509224 h 3509224"/>
              <a:gd name="connsiteX1" fmla="*/ 2651264 w 2669781"/>
              <a:gd name="connsiteY1" fmla="*/ 3288816 h 3509224"/>
              <a:gd name="connsiteX2" fmla="*/ 2643891 w 2669781"/>
              <a:gd name="connsiteY2" fmla="*/ 3082339 h 3509224"/>
              <a:gd name="connsiteX3" fmla="*/ 2334874 w 2669781"/>
              <a:gd name="connsiteY3" fmla="*/ 2939568 h 3509224"/>
              <a:gd name="connsiteX4" fmla="*/ 2601574 w 2669781"/>
              <a:gd name="connsiteY4" fmla="*/ 2742718 h 3509224"/>
              <a:gd name="connsiteX5" fmla="*/ 2366624 w 2669781"/>
              <a:gd name="connsiteY5" fmla="*/ 2552218 h 3509224"/>
              <a:gd name="connsiteX6" fmla="*/ 2582524 w 2669781"/>
              <a:gd name="connsiteY6" fmla="*/ 2329968 h 3509224"/>
              <a:gd name="connsiteX7" fmla="*/ 2372974 w 2669781"/>
              <a:gd name="connsiteY7" fmla="*/ 2171218 h 3509224"/>
              <a:gd name="connsiteX8" fmla="*/ 2576174 w 2669781"/>
              <a:gd name="connsiteY8" fmla="*/ 1987068 h 3509224"/>
              <a:gd name="connsiteX9" fmla="*/ 2366624 w 2669781"/>
              <a:gd name="connsiteY9" fmla="*/ 1796568 h 3509224"/>
              <a:gd name="connsiteX10" fmla="*/ 2586621 w 2669781"/>
              <a:gd name="connsiteY10" fmla="*/ 1578620 h 3509224"/>
              <a:gd name="connsiteX11" fmla="*/ 2411074 w 2669781"/>
              <a:gd name="connsiteY11" fmla="*/ 1434618 h 3509224"/>
              <a:gd name="connsiteX12" fmla="*/ 2588874 w 2669781"/>
              <a:gd name="connsiteY12" fmla="*/ 1193318 h 3509224"/>
              <a:gd name="connsiteX13" fmla="*/ 2417424 w 2669781"/>
              <a:gd name="connsiteY13" fmla="*/ 1034568 h 3509224"/>
              <a:gd name="connsiteX14" fmla="*/ 2595019 w 2669781"/>
              <a:gd name="connsiteY14" fmla="*/ 821945 h 3509224"/>
              <a:gd name="connsiteX15" fmla="*/ 2417424 w 2669781"/>
              <a:gd name="connsiteY15" fmla="*/ 634518 h 3509224"/>
              <a:gd name="connsiteX16" fmla="*/ 2615094 w 2669781"/>
              <a:gd name="connsiteY16" fmla="*/ 408171 h 3509224"/>
              <a:gd name="connsiteX17" fmla="*/ 2406773 w 2669781"/>
              <a:gd name="connsiteY17" fmla="*/ 221973 h 3509224"/>
              <a:gd name="connsiteX18" fmla="*/ 2610329 w 2669781"/>
              <a:gd name="connsiteY18" fmla="*/ 38599 h 3509224"/>
              <a:gd name="connsiteX19" fmla="*/ 0 w 2669781"/>
              <a:gd name="connsiteY19" fmla="*/ 8752 h 3509224"/>
              <a:gd name="connsiteX0" fmla="*/ 2635168 w 2650504"/>
              <a:gd name="connsiteY0" fmla="*/ 3509224 h 3509224"/>
              <a:gd name="connsiteX1" fmla="*/ 2415290 w 2650504"/>
              <a:gd name="connsiteY1" fmla="*/ 3340435 h 3509224"/>
              <a:gd name="connsiteX2" fmla="*/ 2643891 w 2650504"/>
              <a:gd name="connsiteY2" fmla="*/ 3082339 h 3509224"/>
              <a:gd name="connsiteX3" fmla="*/ 2334874 w 2650504"/>
              <a:gd name="connsiteY3" fmla="*/ 2939568 h 3509224"/>
              <a:gd name="connsiteX4" fmla="*/ 2601574 w 2650504"/>
              <a:gd name="connsiteY4" fmla="*/ 2742718 h 3509224"/>
              <a:gd name="connsiteX5" fmla="*/ 2366624 w 2650504"/>
              <a:gd name="connsiteY5" fmla="*/ 2552218 h 3509224"/>
              <a:gd name="connsiteX6" fmla="*/ 2582524 w 2650504"/>
              <a:gd name="connsiteY6" fmla="*/ 2329968 h 3509224"/>
              <a:gd name="connsiteX7" fmla="*/ 2372974 w 2650504"/>
              <a:gd name="connsiteY7" fmla="*/ 2171218 h 3509224"/>
              <a:gd name="connsiteX8" fmla="*/ 2576174 w 2650504"/>
              <a:gd name="connsiteY8" fmla="*/ 1987068 h 3509224"/>
              <a:gd name="connsiteX9" fmla="*/ 2366624 w 2650504"/>
              <a:gd name="connsiteY9" fmla="*/ 1796568 h 3509224"/>
              <a:gd name="connsiteX10" fmla="*/ 2586621 w 2650504"/>
              <a:gd name="connsiteY10" fmla="*/ 1578620 h 3509224"/>
              <a:gd name="connsiteX11" fmla="*/ 2411074 w 2650504"/>
              <a:gd name="connsiteY11" fmla="*/ 1434618 h 3509224"/>
              <a:gd name="connsiteX12" fmla="*/ 2588874 w 2650504"/>
              <a:gd name="connsiteY12" fmla="*/ 1193318 h 3509224"/>
              <a:gd name="connsiteX13" fmla="*/ 2417424 w 2650504"/>
              <a:gd name="connsiteY13" fmla="*/ 1034568 h 3509224"/>
              <a:gd name="connsiteX14" fmla="*/ 2595019 w 2650504"/>
              <a:gd name="connsiteY14" fmla="*/ 821945 h 3509224"/>
              <a:gd name="connsiteX15" fmla="*/ 2417424 w 2650504"/>
              <a:gd name="connsiteY15" fmla="*/ 634518 h 3509224"/>
              <a:gd name="connsiteX16" fmla="*/ 2615094 w 2650504"/>
              <a:gd name="connsiteY16" fmla="*/ 408171 h 3509224"/>
              <a:gd name="connsiteX17" fmla="*/ 2406773 w 2650504"/>
              <a:gd name="connsiteY17" fmla="*/ 221973 h 3509224"/>
              <a:gd name="connsiteX18" fmla="*/ 2610329 w 2650504"/>
              <a:gd name="connsiteY18" fmla="*/ 38599 h 3509224"/>
              <a:gd name="connsiteX19" fmla="*/ 0 w 2650504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34874 w 2650071"/>
              <a:gd name="connsiteY3" fmla="*/ 2939568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79119 w 2650071"/>
              <a:gd name="connsiteY3" fmla="*/ 2932194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353"/>
              <a:gd name="connsiteY0" fmla="*/ 3509224 h 3509224"/>
              <a:gd name="connsiteX1" fmla="*/ 2407916 w 2650353"/>
              <a:gd name="connsiteY1" fmla="*/ 3259320 h 3509224"/>
              <a:gd name="connsiteX2" fmla="*/ 2643891 w 2650353"/>
              <a:gd name="connsiteY2" fmla="*/ 3082339 h 3509224"/>
              <a:gd name="connsiteX3" fmla="*/ 2379119 w 2650353"/>
              <a:gd name="connsiteY3" fmla="*/ 2932194 h 3509224"/>
              <a:gd name="connsiteX4" fmla="*/ 2601574 w 2650353"/>
              <a:gd name="connsiteY4" fmla="*/ 2742718 h 3509224"/>
              <a:gd name="connsiteX5" fmla="*/ 2366624 w 2650353"/>
              <a:gd name="connsiteY5" fmla="*/ 2552218 h 3509224"/>
              <a:gd name="connsiteX6" fmla="*/ 2582524 w 2650353"/>
              <a:gd name="connsiteY6" fmla="*/ 2329968 h 3509224"/>
              <a:gd name="connsiteX7" fmla="*/ 2372974 w 2650353"/>
              <a:gd name="connsiteY7" fmla="*/ 2171218 h 3509224"/>
              <a:gd name="connsiteX8" fmla="*/ 2576174 w 2650353"/>
              <a:gd name="connsiteY8" fmla="*/ 1987068 h 3509224"/>
              <a:gd name="connsiteX9" fmla="*/ 2366624 w 2650353"/>
              <a:gd name="connsiteY9" fmla="*/ 1796568 h 3509224"/>
              <a:gd name="connsiteX10" fmla="*/ 2586621 w 2650353"/>
              <a:gd name="connsiteY10" fmla="*/ 1578620 h 3509224"/>
              <a:gd name="connsiteX11" fmla="*/ 2411074 w 2650353"/>
              <a:gd name="connsiteY11" fmla="*/ 1434618 h 3509224"/>
              <a:gd name="connsiteX12" fmla="*/ 2588874 w 2650353"/>
              <a:gd name="connsiteY12" fmla="*/ 1193318 h 3509224"/>
              <a:gd name="connsiteX13" fmla="*/ 2417424 w 2650353"/>
              <a:gd name="connsiteY13" fmla="*/ 1034568 h 3509224"/>
              <a:gd name="connsiteX14" fmla="*/ 2595019 w 2650353"/>
              <a:gd name="connsiteY14" fmla="*/ 821945 h 3509224"/>
              <a:gd name="connsiteX15" fmla="*/ 2417424 w 2650353"/>
              <a:gd name="connsiteY15" fmla="*/ 634518 h 3509224"/>
              <a:gd name="connsiteX16" fmla="*/ 2615094 w 2650353"/>
              <a:gd name="connsiteY16" fmla="*/ 408171 h 3509224"/>
              <a:gd name="connsiteX17" fmla="*/ 2406773 w 2650353"/>
              <a:gd name="connsiteY17" fmla="*/ 221973 h 3509224"/>
              <a:gd name="connsiteX18" fmla="*/ 2610329 w 2650353"/>
              <a:gd name="connsiteY18" fmla="*/ 38599 h 3509224"/>
              <a:gd name="connsiteX19" fmla="*/ 0 w 2650353"/>
              <a:gd name="connsiteY19" fmla="*/ 8752 h 3509224"/>
              <a:gd name="connsiteX0" fmla="*/ 20826 w 2711152"/>
              <a:gd name="connsiteY0" fmla="*/ 5221414 h 5221414"/>
              <a:gd name="connsiteX1" fmla="*/ 2407916 w 2711152"/>
              <a:gd name="connsiteY1" fmla="*/ 3259320 h 5221414"/>
              <a:gd name="connsiteX2" fmla="*/ 2643891 w 2711152"/>
              <a:gd name="connsiteY2" fmla="*/ 3082339 h 5221414"/>
              <a:gd name="connsiteX3" fmla="*/ 2379119 w 2711152"/>
              <a:gd name="connsiteY3" fmla="*/ 2932194 h 5221414"/>
              <a:gd name="connsiteX4" fmla="*/ 2601574 w 2711152"/>
              <a:gd name="connsiteY4" fmla="*/ 2742718 h 5221414"/>
              <a:gd name="connsiteX5" fmla="*/ 2366624 w 2711152"/>
              <a:gd name="connsiteY5" fmla="*/ 2552218 h 5221414"/>
              <a:gd name="connsiteX6" fmla="*/ 2582524 w 2711152"/>
              <a:gd name="connsiteY6" fmla="*/ 2329968 h 5221414"/>
              <a:gd name="connsiteX7" fmla="*/ 2372974 w 2711152"/>
              <a:gd name="connsiteY7" fmla="*/ 2171218 h 5221414"/>
              <a:gd name="connsiteX8" fmla="*/ 2576174 w 2711152"/>
              <a:gd name="connsiteY8" fmla="*/ 1987068 h 5221414"/>
              <a:gd name="connsiteX9" fmla="*/ 2366624 w 2711152"/>
              <a:gd name="connsiteY9" fmla="*/ 1796568 h 5221414"/>
              <a:gd name="connsiteX10" fmla="*/ 2586621 w 2711152"/>
              <a:gd name="connsiteY10" fmla="*/ 1578620 h 5221414"/>
              <a:gd name="connsiteX11" fmla="*/ 2411074 w 2711152"/>
              <a:gd name="connsiteY11" fmla="*/ 1434618 h 5221414"/>
              <a:gd name="connsiteX12" fmla="*/ 2588874 w 2711152"/>
              <a:gd name="connsiteY12" fmla="*/ 1193318 h 5221414"/>
              <a:gd name="connsiteX13" fmla="*/ 2417424 w 2711152"/>
              <a:gd name="connsiteY13" fmla="*/ 1034568 h 5221414"/>
              <a:gd name="connsiteX14" fmla="*/ 2595019 w 2711152"/>
              <a:gd name="connsiteY14" fmla="*/ 821945 h 5221414"/>
              <a:gd name="connsiteX15" fmla="*/ 2417424 w 2711152"/>
              <a:gd name="connsiteY15" fmla="*/ 634518 h 5221414"/>
              <a:gd name="connsiteX16" fmla="*/ 2615094 w 2711152"/>
              <a:gd name="connsiteY16" fmla="*/ 408171 h 5221414"/>
              <a:gd name="connsiteX17" fmla="*/ 2406773 w 2711152"/>
              <a:gd name="connsiteY17" fmla="*/ 221973 h 5221414"/>
              <a:gd name="connsiteX18" fmla="*/ 2610329 w 2711152"/>
              <a:gd name="connsiteY18" fmla="*/ 38599 h 5221414"/>
              <a:gd name="connsiteX19" fmla="*/ 0 w 2711152"/>
              <a:gd name="connsiteY19" fmla="*/ 8752 h 5221414"/>
              <a:gd name="connsiteX0" fmla="*/ 20826 w 2646828"/>
              <a:gd name="connsiteY0" fmla="*/ 5221414 h 5221414"/>
              <a:gd name="connsiteX1" fmla="*/ 2167824 w 2646828"/>
              <a:gd name="connsiteY1" fmla="*/ 3742989 h 5221414"/>
              <a:gd name="connsiteX2" fmla="*/ 2643891 w 2646828"/>
              <a:gd name="connsiteY2" fmla="*/ 3082339 h 5221414"/>
              <a:gd name="connsiteX3" fmla="*/ 2379119 w 2646828"/>
              <a:gd name="connsiteY3" fmla="*/ 2932194 h 5221414"/>
              <a:gd name="connsiteX4" fmla="*/ 2601574 w 2646828"/>
              <a:gd name="connsiteY4" fmla="*/ 2742718 h 5221414"/>
              <a:gd name="connsiteX5" fmla="*/ 2366624 w 2646828"/>
              <a:gd name="connsiteY5" fmla="*/ 2552218 h 5221414"/>
              <a:gd name="connsiteX6" fmla="*/ 2582524 w 2646828"/>
              <a:gd name="connsiteY6" fmla="*/ 2329968 h 5221414"/>
              <a:gd name="connsiteX7" fmla="*/ 2372974 w 2646828"/>
              <a:gd name="connsiteY7" fmla="*/ 2171218 h 5221414"/>
              <a:gd name="connsiteX8" fmla="*/ 2576174 w 2646828"/>
              <a:gd name="connsiteY8" fmla="*/ 1987068 h 5221414"/>
              <a:gd name="connsiteX9" fmla="*/ 2366624 w 2646828"/>
              <a:gd name="connsiteY9" fmla="*/ 1796568 h 5221414"/>
              <a:gd name="connsiteX10" fmla="*/ 2586621 w 2646828"/>
              <a:gd name="connsiteY10" fmla="*/ 1578620 h 5221414"/>
              <a:gd name="connsiteX11" fmla="*/ 2411074 w 2646828"/>
              <a:gd name="connsiteY11" fmla="*/ 1434618 h 5221414"/>
              <a:gd name="connsiteX12" fmla="*/ 2588874 w 2646828"/>
              <a:gd name="connsiteY12" fmla="*/ 1193318 h 5221414"/>
              <a:gd name="connsiteX13" fmla="*/ 2417424 w 2646828"/>
              <a:gd name="connsiteY13" fmla="*/ 1034568 h 5221414"/>
              <a:gd name="connsiteX14" fmla="*/ 2595019 w 2646828"/>
              <a:gd name="connsiteY14" fmla="*/ 821945 h 5221414"/>
              <a:gd name="connsiteX15" fmla="*/ 2417424 w 2646828"/>
              <a:gd name="connsiteY15" fmla="*/ 634518 h 5221414"/>
              <a:gd name="connsiteX16" fmla="*/ 2615094 w 2646828"/>
              <a:gd name="connsiteY16" fmla="*/ 408171 h 5221414"/>
              <a:gd name="connsiteX17" fmla="*/ 2406773 w 2646828"/>
              <a:gd name="connsiteY17" fmla="*/ 221973 h 5221414"/>
              <a:gd name="connsiteX18" fmla="*/ 2610329 w 2646828"/>
              <a:gd name="connsiteY18" fmla="*/ 38599 h 5221414"/>
              <a:gd name="connsiteX19" fmla="*/ 0 w 2646828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2932194 h 5221414"/>
              <a:gd name="connsiteX4" fmla="*/ 2601574 w 2615105"/>
              <a:gd name="connsiteY4" fmla="*/ 2742718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2932194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5488 w 2615105"/>
              <a:gd name="connsiteY6" fmla="*/ 2494415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65872 w 2615105"/>
              <a:gd name="connsiteY10" fmla="*/ 1636659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93501 w 2615105"/>
              <a:gd name="connsiteY2" fmla="*/ 339188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62335 h 5221414"/>
              <a:gd name="connsiteX2" fmla="*/ 2593501 w 2615105"/>
              <a:gd name="connsiteY2" fmla="*/ 339188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5105" h="5221414">
                <a:moveTo>
                  <a:pt x="20826" y="5221414"/>
                </a:moveTo>
                <a:cubicBezTo>
                  <a:pt x="23509" y="5184679"/>
                  <a:pt x="1739045" y="4067256"/>
                  <a:pt x="2167824" y="3762335"/>
                </a:cubicBezTo>
                <a:cubicBezTo>
                  <a:pt x="2596603" y="3457414"/>
                  <a:pt x="2558285" y="3499612"/>
                  <a:pt x="2593501" y="3391888"/>
                </a:cubicBezTo>
                <a:cubicBezTo>
                  <a:pt x="2628717" y="3284164"/>
                  <a:pt x="2377280" y="3200001"/>
                  <a:pt x="2379119" y="3115989"/>
                </a:cubicBezTo>
                <a:cubicBezTo>
                  <a:pt x="2380959" y="3031978"/>
                  <a:pt x="2604644" y="2954373"/>
                  <a:pt x="2604538" y="2887819"/>
                </a:cubicBezTo>
                <a:cubicBezTo>
                  <a:pt x="2604432" y="2821265"/>
                  <a:pt x="2381656" y="2782232"/>
                  <a:pt x="2378481" y="2716665"/>
                </a:cubicBezTo>
                <a:cubicBezTo>
                  <a:pt x="2375306" y="2651098"/>
                  <a:pt x="2585912" y="2556302"/>
                  <a:pt x="2585488" y="2494415"/>
                </a:cubicBezTo>
                <a:cubicBezTo>
                  <a:pt x="2585064" y="2432528"/>
                  <a:pt x="2378478" y="2410551"/>
                  <a:pt x="2375938" y="2345340"/>
                </a:cubicBezTo>
                <a:cubicBezTo>
                  <a:pt x="2373398" y="2280129"/>
                  <a:pt x="2566858" y="2188162"/>
                  <a:pt x="2570246" y="2103149"/>
                </a:cubicBezTo>
                <a:cubicBezTo>
                  <a:pt x="2573634" y="2018136"/>
                  <a:pt x="2396994" y="1913009"/>
                  <a:pt x="2396265" y="1835261"/>
                </a:cubicBezTo>
                <a:cubicBezTo>
                  <a:pt x="2395536" y="1757513"/>
                  <a:pt x="2563404" y="1709882"/>
                  <a:pt x="2565872" y="1636659"/>
                </a:cubicBezTo>
                <a:cubicBezTo>
                  <a:pt x="2568340" y="1563436"/>
                  <a:pt x="2410699" y="1460142"/>
                  <a:pt x="2411074" y="1395925"/>
                </a:cubicBezTo>
                <a:cubicBezTo>
                  <a:pt x="2411450" y="1331708"/>
                  <a:pt x="2587816" y="1253544"/>
                  <a:pt x="2588874" y="1193318"/>
                </a:cubicBezTo>
                <a:cubicBezTo>
                  <a:pt x="2589932" y="1133092"/>
                  <a:pt x="2416400" y="1096464"/>
                  <a:pt x="2417424" y="1034568"/>
                </a:cubicBezTo>
                <a:cubicBezTo>
                  <a:pt x="2418448" y="972673"/>
                  <a:pt x="2595019" y="888620"/>
                  <a:pt x="2595019" y="821945"/>
                </a:cubicBezTo>
                <a:cubicBezTo>
                  <a:pt x="2595019" y="755270"/>
                  <a:pt x="2414078" y="703480"/>
                  <a:pt x="2417424" y="634518"/>
                </a:cubicBezTo>
                <a:cubicBezTo>
                  <a:pt x="2420770" y="565556"/>
                  <a:pt x="2616869" y="476928"/>
                  <a:pt x="2615094" y="408171"/>
                </a:cubicBezTo>
                <a:cubicBezTo>
                  <a:pt x="2613319" y="339414"/>
                  <a:pt x="2407567" y="283568"/>
                  <a:pt x="2406773" y="221973"/>
                </a:cubicBezTo>
                <a:cubicBezTo>
                  <a:pt x="2405979" y="160378"/>
                  <a:pt x="2592841" y="198633"/>
                  <a:pt x="2610329" y="38599"/>
                </a:cubicBezTo>
                <a:cubicBezTo>
                  <a:pt x="2493106" y="-25206"/>
                  <a:pt x="1024709" y="9516"/>
                  <a:pt x="0" y="8752"/>
                </a:cubicBezTo>
              </a:path>
            </a:pathLst>
          </a:custGeom>
          <a:noFill/>
          <a:ln w="85725">
            <a:solidFill>
              <a:schemeClr val="accent1"/>
            </a:solidFill>
            <a:headEnd type="triangle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23" name="Группа 122"/>
          <p:cNvGrpSpPr/>
          <p:nvPr/>
        </p:nvGrpSpPr>
        <p:grpSpPr>
          <a:xfrm>
            <a:off x="9681309" y="1227018"/>
            <a:ext cx="1915661" cy="3991988"/>
            <a:chOff x="10106771" y="2416930"/>
            <a:chExt cx="1430671" cy="3167640"/>
          </a:xfrm>
        </p:grpSpPr>
        <p:sp>
          <p:nvSpPr>
            <p:cNvPr id="127" name="Freeform 323"/>
            <p:cNvSpPr>
              <a:spLocks/>
            </p:cNvSpPr>
            <p:nvPr/>
          </p:nvSpPr>
          <p:spPr bwMode="auto">
            <a:xfrm rot="5400000" flipH="1">
              <a:off x="10802314" y="3356637"/>
              <a:ext cx="45719" cy="972000"/>
            </a:xfrm>
            <a:custGeom>
              <a:avLst/>
              <a:gdLst>
                <a:gd name="T0" fmla="*/ 0 w 1"/>
                <a:gd name="T1" fmla="*/ 0 h 1575"/>
                <a:gd name="T2" fmla="*/ 0 w 1"/>
                <a:gd name="T3" fmla="*/ 1575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575">
                  <a:moveTo>
                    <a:pt x="0" y="0"/>
                  </a:moveTo>
                  <a:lnTo>
                    <a:pt x="0" y="157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/>
          </p:nvSpPr>
          <p:spPr bwMode="auto">
            <a:xfrm rot="5400000">
              <a:off x="10709421" y="3498230"/>
              <a:ext cx="259498" cy="691159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4" name="Oval 325"/>
            <p:cNvSpPr>
              <a:spLocks noChangeArrowheads="1"/>
            </p:cNvSpPr>
            <p:nvPr/>
          </p:nvSpPr>
          <p:spPr bwMode="auto">
            <a:xfrm>
              <a:off x="10525474" y="4989575"/>
              <a:ext cx="570865" cy="594995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5" name="Freeform 326"/>
            <p:cNvSpPr>
              <a:spLocks/>
            </p:cNvSpPr>
            <p:nvPr/>
          </p:nvSpPr>
          <p:spPr bwMode="auto">
            <a:xfrm>
              <a:off x="10315289" y="4865115"/>
              <a:ext cx="287020" cy="213995"/>
            </a:xfrm>
            <a:custGeom>
              <a:avLst/>
              <a:gdLst>
                <a:gd name="T0" fmla="*/ 0 w 607"/>
                <a:gd name="T1" fmla="*/ 0 h 435"/>
                <a:gd name="T2" fmla="*/ 607 w 607"/>
                <a:gd name="T3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7" h="435">
                  <a:moveTo>
                    <a:pt x="0" y="0"/>
                  </a:moveTo>
                  <a:lnTo>
                    <a:pt x="607" y="43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6" name="Freeform 327"/>
            <p:cNvSpPr>
              <a:spLocks/>
            </p:cNvSpPr>
            <p:nvPr/>
          </p:nvSpPr>
          <p:spPr bwMode="auto">
            <a:xfrm>
              <a:off x="11011884" y="4860670"/>
              <a:ext cx="337185" cy="223520"/>
            </a:xfrm>
            <a:custGeom>
              <a:avLst/>
              <a:gdLst>
                <a:gd name="T0" fmla="*/ 480 w 480"/>
                <a:gd name="T1" fmla="*/ 0 h 472"/>
                <a:gd name="T2" fmla="*/ 0 w 480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0" h="472">
                  <a:moveTo>
                    <a:pt x="480" y="0"/>
                  </a:moveTo>
                  <a:lnTo>
                    <a:pt x="0" y="472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7" name="Oval 349"/>
            <p:cNvSpPr>
              <a:spLocks noChangeArrowheads="1"/>
            </p:cNvSpPr>
            <p:nvPr/>
          </p:nvSpPr>
          <p:spPr bwMode="auto">
            <a:xfrm>
              <a:off x="10639774" y="5103875"/>
              <a:ext cx="342265" cy="366395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US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8" name="Полилиния 147"/>
            <p:cNvSpPr>
              <a:spLocks/>
            </p:cNvSpPr>
            <p:nvPr/>
          </p:nvSpPr>
          <p:spPr bwMode="auto">
            <a:xfrm>
              <a:off x="11349069" y="3865371"/>
              <a:ext cx="635" cy="1008000"/>
            </a:xfrm>
            <a:custGeom>
              <a:avLst/>
              <a:gdLst>
                <a:gd name="T0" fmla="*/ 0 w 1"/>
                <a:gd name="T1" fmla="*/ 1343 h 1343"/>
                <a:gd name="T2" fmla="*/ 0 w 1"/>
                <a:gd name="T3" fmla="*/ 0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43">
                  <a:moveTo>
                    <a:pt x="0" y="1343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0" name="Полилиния 149"/>
            <p:cNvSpPr>
              <a:spLocks/>
            </p:cNvSpPr>
            <p:nvPr/>
          </p:nvSpPr>
          <p:spPr bwMode="auto">
            <a:xfrm>
              <a:off x="10818266" y="4197180"/>
              <a:ext cx="4445" cy="792000"/>
            </a:xfrm>
            <a:custGeom>
              <a:avLst/>
              <a:gdLst>
                <a:gd name="T0" fmla="*/ 7 w 7"/>
                <a:gd name="T1" fmla="*/ 0 h 1553"/>
                <a:gd name="T2" fmla="*/ 0 w 7"/>
                <a:gd name="T3" fmla="*/ 155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553">
                  <a:moveTo>
                    <a:pt x="7" y="0"/>
                  </a:moveTo>
                  <a:lnTo>
                    <a:pt x="0" y="155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6" name="Полилиния 155"/>
            <p:cNvSpPr>
              <a:spLocks/>
            </p:cNvSpPr>
            <p:nvPr/>
          </p:nvSpPr>
          <p:spPr bwMode="auto">
            <a:xfrm>
              <a:off x="10310463" y="3854830"/>
              <a:ext cx="635" cy="1008000"/>
            </a:xfrm>
            <a:custGeom>
              <a:avLst/>
              <a:gdLst>
                <a:gd name="T0" fmla="*/ 0 w 1"/>
                <a:gd name="T1" fmla="*/ 0 h 1365"/>
                <a:gd name="T2" fmla="*/ 0 w 1"/>
                <a:gd name="T3" fmla="*/ 1365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65">
                  <a:moveTo>
                    <a:pt x="0" y="0"/>
                  </a:moveTo>
                  <a:lnTo>
                    <a:pt x="0" y="136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4" name="Овал 173"/>
            <p:cNvSpPr>
              <a:spLocks noChangeArrowheads="1"/>
            </p:cNvSpPr>
            <p:nvPr/>
          </p:nvSpPr>
          <p:spPr bwMode="auto">
            <a:xfrm>
              <a:off x="10249462" y="2416930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7" name="Полилиния 176"/>
            <p:cNvSpPr>
              <a:spLocks/>
            </p:cNvSpPr>
            <p:nvPr/>
          </p:nvSpPr>
          <p:spPr bwMode="auto">
            <a:xfrm>
              <a:off x="11350981" y="2514903"/>
              <a:ext cx="635" cy="1404000"/>
            </a:xfrm>
            <a:custGeom>
              <a:avLst/>
              <a:gdLst>
                <a:gd name="T0" fmla="*/ 0 w 1"/>
                <a:gd name="T1" fmla="*/ 1343 h 1343"/>
                <a:gd name="T2" fmla="*/ 0 w 1"/>
                <a:gd name="T3" fmla="*/ 0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43">
                  <a:moveTo>
                    <a:pt x="0" y="1343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8" name="Полилиния 177"/>
            <p:cNvSpPr>
              <a:spLocks/>
            </p:cNvSpPr>
            <p:nvPr/>
          </p:nvSpPr>
          <p:spPr bwMode="auto">
            <a:xfrm>
              <a:off x="10308311" y="2510458"/>
              <a:ext cx="635" cy="1440000"/>
            </a:xfrm>
            <a:custGeom>
              <a:avLst/>
              <a:gdLst>
                <a:gd name="T0" fmla="*/ 0 w 1"/>
                <a:gd name="T1" fmla="*/ 0 h 1365"/>
                <a:gd name="T2" fmla="*/ 0 w 1"/>
                <a:gd name="T3" fmla="*/ 1365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65">
                  <a:moveTo>
                    <a:pt x="0" y="0"/>
                  </a:moveTo>
                  <a:lnTo>
                    <a:pt x="0" y="136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79" name="Прямая соединительная линия 178"/>
            <p:cNvCxnSpPr/>
            <p:nvPr/>
          </p:nvCxnSpPr>
          <p:spPr>
            <a:xfrm flipH="1">
              <a:off x="10243747" y="2416930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Группа 179"/>
            <p:cNvGrpSpPr/>
            <p:nvPr/>
          </p:nvGrpSpPr>
          <p:grpSpPr>
            <a:xfrm>
              <a:off x="10771226" y="2427223"/>
              <a:ext cx="113715" cy="108000"/>
              <a:chOff x="9936051" y="2396624"/>
              <a:chExt cx="113715" cy="108000"/>
            </a:xfrm>
          </p:grpSpPr>
          <p:sp>
            <p:nvSpPr>
              <p:cNvPr id="192" name="Овал 191"/>
              <p:cNvSpPr>
                <a:spLocks noChangeArrowheads="1"/>
              </p:cNvSpPr>
              <p:nvPr/>
            </p:nvSpPr>
            <p:spPr bwMode="auto">
              <a:xfrm>
                <a:off x="9941766" y="239662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93" name="Прямая соединительная линия 192"/>
              <p:cNvCxnSpPr/>
              <p:nvPr/>
            </p:nvCxnSpPr>
            <p:spPr>
              <a:xfrm flipH="1">
                <a:off x="9936051" y="2396624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Группа 180"/>
            <p:cNvGrpSpPr/>
            <p:nvPr/>
          </p:nvGrpSpPr>
          <p:grpSpPr>
            <a:xfrm>
              <a:off x="11273803" y="2418886"/>
              <a:ext cx="113715" cy="108000"/>
              <a:chOff x="9936051" y="2396624"/>
              <a:chExt cx="113715" cy="108000"/>
            </a:xfrm>
          </p:grpSpPr>
          <p:sp>
            <p:nvSpPr>
              <p:cNvPr id="190" name="Овал 189"/>
              <p:cNvSpPr>
                <a:spLocks noChangeArrowheads="1"/>
              </p:cNvSpPr>
              <p:nvPr/>
            </p:nvSpPr>
            <p:spPr bwMode="auto">
              <a:xfrm>
                <a:off x="9941766" y="239662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91" name="Прямая соединительная линия 190"/>
              <p:cNvCxnSpPr/>
              <p:nvPr/>
            </p:nvCxnSpPr>
            <p:spPr>
              <a:xfrm flipH="1">
                <a:off x="9936051" y="2396624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Полилиния 181"/>
            <p:cNvSpPr>
              <a:spLocks/>
            </p:cNvSpPr>
            <p:nvPr/>
          </p:nvSpPr>
          <p:spPr bwMode="auto">
            <a:xfrm>
              <a:off x="10839171" y="2545250"/>
              <a:ext cx="4445" cy="985520"/>
            </a:xfrm>
            <a:custGeom>
              <a:avLst/>
              <a:gdLst>
                <a:gd name="T0" fmla="*/ 7 w 7"/>
                <a:gd name="T1" fmla="*/ 0 h 1553"/>
                <a:gd name="T2" fmla="*/ 0 w 7"/>
                <a:gd name="T3" fmla="*/ 155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553">
                  <a:moveTo>
                    <a:pt x="7" y="0"/>
                  </a:moveTo>
                  <a:lnTo>
                    <a:pt x="0" y="155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0106771" y="4166941"/>
              <a:ext cx="1423742" cy="29306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INVERTER</a:t>
              </a:r>
              <a:endParaRPr lang="uk-UA" b="1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0113700" y="3173741"/>
              <a:ext cx="1423742" cy="369332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all" dirty="0" smtClean="0"/>
                <a:t>rectifier</a:t>
              </a:r>
              <a:endParaRPr lang="uk-UA" b="1" cap="all" dirty="0"/>
            </a:p>
          </p:txBody>
        </p:sp>
        <p:sp>
          <p:nvSpPr>
            <p:cNvPr id="185" name="Овал 184"/>
            <p:cNvSpPr>
              <a:spLocks noChangeArrowheads="1"/>
            </p:cNvSpPr>
            <p:nvPr/>
          </p:nvSpPr>
          <p:spPr bwMode="auto">
            <a:xfrm>
              <a:off x="10257710" y="3803974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86" name="Прямая соединительная линия 185"/>
            <p:cNvCxnSpPr/>
            <p:nvPr/>
          </p:nvCxnSpPr>
          <p:spPr>
            <a:xfrm flipH="1">
              <a:off x="10251995" y="3803974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" name="Группа 186"/>
            <p:cNvGrpSpPr/>
            <p:nvPr/>
          </p:nvGrpSpPr>
          <p:grpSpPr>
            <a:xfrm>
              <a:off x="11292211" y="3812026"/>
              <a:ext cx="113715" cy="108000"/>
              <a:chOff x="9936051" y="2396624"/>
              <a:chExt cx="113715" cy="108000"/>
            </a:xfrm>
          </p:grpSpPr>
          <p:sp>
            <p:nvSpPr>
              <p:cNvPr id="188" name="Овал 187"/>
              <p:cNvSpPr>
                <a:spLocks noChangeArrowheads="1"/>
              </p:cNvSpPr>
              <p:nvPr/>
            </p:nvSpPr>
            <p:spPr bwMode="auto">
              <a:xfrm>
                <a:off x="9941766" y="239662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89" name="Прямая соединительная линия 188"/>
              <p:cNvCxnSpPr/>
              <p:nvPr/>
            </p:nvCxnSpPr>
            <p:spPr>
              <a:xfrm flipH="1">
                <a:off x="9936051" y="2396624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4" name="Полилиния 193"/>
          <p:cNvSpPr/>
          <p:nvPr/>
        </p:nvSpPr>
        <p:spPr>
          <a:xfrm flipH="1">
            <a:off x="3325151" y="2985174"/>
            <a:ext cx="2311458" cy="2742036"/>
          </a:xfrm>
          <a:custGeom>
            <a:avLst/>
            <a:gdLst>
              <a:gd name="connsiteX0" fmla="*/ 241406 w 266893"/>
              <a:gd name="connsiteY0" fmla="*/ 3028950 h 3028950"/>
              <a:gd name="connsiteX1" fmla="*/ 106 w 266893"/>
              <a:gd name="connsiteY1" fmla="*/ 2857500 h 3028950"/>
              <a:gd name="connsiteX2" fmla="*/ 266806 w 266893"/>
              <a:gd name="connsiteY2" fmla="*/ 2660650 h 3028950"/>
              <a:gd name="connsiteX3" fmla="*/ 31856 w 266893"/>
              <a:gd name="connsiteY3" fmla="*/ 2470150 h 3028950"/>
              <a:gd name="connsiteX4" fmla="*/ 247756 w 266893"/>
              <a:gd name="connsiteY4" fmla="*/ 2247900 h 3028950"/>
              <a:gd name="connsiteX5" fmla="*/ 38206 w 266893"/>
              <a:gd name="connsiteY5" fmla="*/ 2089150 h 3028950"/>
              <a:gd name="connsiteX6" fmla="*/ 241406 w 266893"/>
              <a:gd name="connsiteY6" fmla="*/ 1905000 h 3028950"/>
              <a:gd name="connsiteX7" fmla="*/ 31856 w 266893"/>
              <a:gd name="connsiteY7" fmla="*/ 1714500 h 3028950"/>
              <a:gd name="connsiteX8" fmla="*/ 222356 w 266893"/>
              <a:gd name="connsiteY8" fmla="*/ 1511300 h 3028950"/>
              <a:gd name="connsiteX9" fmla="*/ 76306 w 266893"/>
              <a:gd name="connsiteY9" fmla="*/ 1352550 h 3028950"/>
              <a:gd name="connsiteX10" fmla="*/ 254106 w 266893"/>
              <a:gd name="connsiteY10" fmla="*/ 1111250 h 3028950"/>
              <a:gd name="connsiteX11" fmla="*/ 82656 w 266893"/>
              <a:gd name="connsiteY11" fmla="*/ 952500 h 3028950"/>
              <a:gd name="connsiteX12" fmla="*/ 216006 w 266893"/>
              <a:gd name="connsiteY12" fmla="*/ 762000 h 3028950"/>
              <a:gd name="connsiteX13" fmla="*/ 82656 w 266893"/>
              <a:gd name="connsiteY13" fmla="*/ 552450 h 3028950"/>
              <a:gd name="connsiteX14" fmla="*/ 228706 w 266893"/>
              <a:gd name="connsiteY14" fmla="*/ 355600 h 3028950"/>
              <a:gd name="connsiteX15" fmla="*/ 57256 w 266893"/>
              <a:gd name="connsiteY15" fmla="*/ 184150 h 3028950"/>
              <a:gd name="connsiteX16" fmla="*/ 241406 w 266893"/>
              <a:gd name="connsiteY16" fmla="*/ 0 h 3028950"/>
              <a:gd name="connsiteX17" fmla="*/ 241406 w 266893"/>
              <a:gd name="connsiteY17" fmla="*/ 0 h 3028950"/>
              <a:gd name="connsiteX0" fmla="*/ 644434 w 669921"/>
              <a:gd name="connsiteY0" fmla="*/ 3150870 h 3150870"/>
              <a:gd name="connsiteX1" fmla="*/ 403134 w 669921"/>
              <a:gd name="connsiteY1" fmla="*/ 2979420 h 3150870"/>
              <a:gd name="connsiteX2" fmla="*/ 669834 w 669921"/>
              <a:gd name="connsiteY2" fmla="*/ 2782570 h 3150870"/>
              <a:gd name="connsiteX3" fmla="*/ 434884 w 669921"/>
              <a:gd name="connsiteY3" fmla="*/ 2592070 h 3150870"/>
              <a:gd name="connsiteX4" fmla="*/ 650784 w 669921"/>
              <a:gd name="connsiteY4" fmla="*/ 2369820 h 3150870"/>
              <a:gd name="connsiteX5" fmla="*/ 441234 w 669921"/>
              <a:gd name="connsiteY5" fmla="*/ 2211070 h 3150870"/>
              <a:gd name="connsiteX6" fmla="*/ 644434 w 669921"/>
              <a:gd name="connsiteY6" fmla="*/ 2026920 h 3150870"/>
              <a:gd name="connsiteX7" fmla="*/ 434884 w 669921"/>
              <a:gd name="connsiteY7" fmla="*/ 1836420 h 3150870"/>
              <a:gd name="connsiteX8" fmla="*/ 625384 w 669921"/>
              <a:gd name="connsiteY8" fmla="*/ 1633220 h 3150870"/>
              <a:gd name="connsiteX9" fmla="*/ 479334 w 669921"/>
              <a:gd name="connsiteY9" fmla="*/ 1474470 h 3150870"/>
              <a:gd name="connsiteX10" fmla="*/ 657134 w 669921"/>
              <a:gd name="connsiteY10" fmla="*/ 1233170 h 3150870"/>
              <a:gd name="connsiteX11" fmla="*/ 485684 w 669921"/>
              <a:gd name="connsiteY11" fmla="*/ 1074420 h 3150870"/>
              <a:gd name="connsiteX12" fmla="*/ 619034 w 669921"/>
              <a:gd name="connsiteY12" fmla="*/ 883920 h 3150870"/>
              <a:gd name="connsiteX13" fmla="*/ 485684 w 669921"/>
              <a:gd name="connsiteY13" fmla="*/ 674370 h 3150870"/>
              <a:gd name="connsiteX14" fmla="*/ 631734 w 669921"/>
              <a:gd name="connsiteY14" fmla="*/ 477520 h 3150870"/>
              <a:gd name="connsiteX15" fmla="*/ 460284 w 669921"/>
              <a:gd name="connsiteY15" fmla="*/ 306070 h 3150870"/>
              <a:gd name="connsiteX16" fmla="*/ 644434 w 669921"/>
              <a:gd name="connsiteY16" fmla="*/ 121920 h 3150870"/>
              <a:gd name="connsiteX17" fmla="*/ 0 w 669921"/>
              <a:gd name="connsiteY17" fmla="*/ 0 h 3150870"/>
              <a:gd name="connsiteX0" fmla="*/ 2969623 w 3137393"/>
              <a:gd name="connsiteY0" fmla="*/ 3446961 h 3446961"/>
              <a:gd name="connsiteX1" fmla="*/ 2728323 w 3137393"/>
              <a:gd name="connsiteY1" fmla="*/ 3275511 h 3446961"/>
              <a:gd name="connsiteX2" fmla="*/ 2995023 w 3137393"/>
              <a:gd name="connsiteY2" fmla="*/ 3078661 h 3446961"/>
              <a:gd name="connsiteX3" fmla="*/ 2760073 w 3137393"/>
              <a:gd name="connsiteY3" fmla="*/ 2888161 h 3446961"/>
              <a:gd name="connsiteX4" fmla="*/ 2975973 w 3137393"/>
              <a:gd name="connsiteY4" fmla="*/ 2665911 h 3446961"/>
              <a:gd name="connsiteX5" fmla="*/ 2766423 w 3137393"/>
              <a:gd name="connsiteY5" fmla="*/ 2507161 h 3446961"/>
              <a:gd name="connsiteX6" fmla="*/ 2969623 w 3137393"/>
              <a:gd name="connsiteY6" fmla="*/ 2323011 h 3446961"/>
              <a:gd name="connsiteX7" fmla="*/ 2760073 w 3137393"/>
              <a:gd name="connsiteY7" fmla="*/ 2132511 h 3446961"/>
              <a:gd name="connsiteX8" fmla="*/ 2950573 w 3137393"/>
              <a:gd name="connsiteY8" fmla="*/ 1929311 h 3446961"/>
              <a:gd name="connsiteX9" fmla="*/ 2804523 w 3137393"/>
              <a:gd name="connsiteY9" fmla="*/ 1770561 h 3446961"/>
              <a:gd name="connsiteX10" fmla="*/ 2982323 w 3137393"/>
              <a:gd name="connsiteY10" fmla="*/ 1529261 h 3446961"/>
              <a:gd name="connsiteX11" fmla="*/ 2810873 w 3137393"/>
              <a:gd name="connsiteY11" fmla="*/ 1370511 h 3446961"/>
              <a:gd name="connsiteX12" fmla="*/ 2944223 w 3137393"/>
              <a:gd name="connsiteY12" fmla="*/ 1180011 h 3446961"/>
              <a:gd name="connsiteX13" fmla="*/ 2810873 w 3137393"/>
              <a:gd name="connsiteY13" fmla="*/ 970461 h 3446961"/>
              <a:gd name="connsiteX14" fmla="*/ 2956923 w 3137393"/>
              <a:gd name="connsiteY14" fmla="*/ 773611 h 3446961"/>
              <a:gd name="connsiteX15" fmla="*/ 2785473 w 3137393"/>
              <a:gd name="connsiteY15" fmla="*/ 602161 h 3446961"/>
              <a:gd name="connsiteX16" fmla="*/ 2969623 w 3137393"/>
              <a:gd name="connsiteY16" fmla="*/ 418011 h 3446961"/>
              <a:gd name="connsiteX17" fmla="*/ 0 w 3137393"/>
              <a:gd name="connsiteY17" fmla="*/ 0 h 3446961"/>
              <a:gd name="connsiteX0" fmla="*/ 2969623 w 3008793"/>
              <a:gd name="connsiteY0" fmla="*/ 3446961 h 3446961"/>
              <a:gd name="connsiteX1" fmla="*/ 2728323 w 3008793"/>
              <a:gd name="connsiteY1" fmla="*/ 3275511 h 3446961"/>
              <a:gd name="connsiteX2" fmla="*/ 2995023 w 3008793"/>
              <a:gd name="connsiteY2" fmla="*/ 3078661 h 3446961"/>
              <a:gd name="connsiteX3" fmla="*/ 2760073 w 3008793"/>
              <a:gd name="connsiteY3" fmla="*/ 2888161 h 3446961"/>
              <a:gd name="connsiteX4" fmla="*/ 2975973 w 3008793"/>
              <a:gd name="connsiteY4" fmla="*/ 2665911 h 3446961"/>
              <a:gd name="connsiteX5" fmla="*/ 2766423 w 3008793"/>
              <a:gd name="connsiteY5" fmla="*/ 2507161 h 3446961"/>
              <a:gd name="connsiteX6" fmla="*/ 2969623 w 3008793"/>
              <a:gd name="connsiteY6" fmla="*/ 2323011 h 3446961"/>
              <a:gd name="connsiteX7" fmla="*/ 2760073 w 3008793"/>
              <a:gd name="connsiteY7" fmla="*/ 2132511 h 3446961"/>
              <a:gd name="connsiteX8" fmla="*/ 2950573 w 3008793"/>
              <a:gd name="connsiteY8" fmla="*/ 1929311 h 3446961"/>
              <a:gd name="connsiteX9" fmla="*/ 2804523 w 3008793"/>
              <a:gd name="connsiteY9" fmla="*/ 1770561 h 3446961"/>
              <a:gd name="connsiteX10" fmla="*/ 2982323 w 3008793"/>
              <a:gd name="connsiteY10" fmla="*/ 1529261 h 3446961"/>
              <a:gd name="connsiteX11" fmla="*/ 2810873 w 3008793"/>
              <a:gd name="connsiteY11" fmla="*/ 1370511 h 3446961"/>
              <a:gd name="connsiteX12" fmla="*/ 2944223 w 3008793"/>
              <a:gd name="connsiteY12" fmla="*/ 1180011 h 3446961"/>
              <a:gd name="connsiteX13" fmla="*/ 2810873 w 3008793"/>
              <a:gd name="connsiteY13" fmla="*/ 970461 h 3446961"/>
              <a:gd name="connsiteX14" fmla="*/ 2956923 w 3008793"/>
              <a:gd name="connsiteY14" fmla="*/ 773611 h 3446961"/>
              <a:gd name="connsiteX15" fmla="*/ 2785473 w 3008793"/>
              <a:gd name="connsiteY15" fmla="*/ 602161 h 3446961"/>
              <a:gd name="connsiteX16" fmla="*/ 2969623 w 3008793"/>
              <a:gd name="connsiteY16" fmla="*/ 418011 h 3446961"/>
              <a:gd name="connsiteX17" fmla="*/ 0 w 3008793"/>
              <a:gd name="connsiteY17" fmla="*/ 0 h 3446961"/>
              <a:gd name="connsiteX0" fmla="*/ 2969623 w 3007595"/>
              <a:gd name="connsiteY0" fmla="*/ 3446961 h 3446961"/>
              <a:gd name="connsiteX1" fmla="*/ 2728323 w 3007595"/>
              <a:gd name="connsiteY1" fmla="*/ 3275511 h 3446961"/>
              <a:gd name="connsiteX2" fmla="*/ 2995023 w 3007595"/>
              <a:gd name="connsiteY2" fmla="*/ 3078661 h 3446961"/>
              <a:gd name="connsiteX3" fmla="*/ 2760073 w 3007595"/>
              <a:gd name="connsiteY3" fmla="*/ 2888161 h 3446961"/>
              <a:gd name="connsiteX4" fmla="*/ 2975973 w 3007595"/>
              <a:gd name="connsiteY4" fmla="*/ 2665911 h 3446961"/>
              <a:gd name="connsiteX5" fmla="*/ 2766423 w 3007595"/>
              <a:gd name="connsiteY5" fmla="*/ 2507161 h 3446961"/>
              <a:gd name="connsiteX6" fmla="*/ 2969623 w 3007595"/>
              <a:gd name="connsiteY6" fmla="*/ 2323011 h 3446961"/>
              <a:gd name="connsiteX7" fmla="*/ 2760073 w 3007595"/>
              <a:gd name="connsiteY7" fmla="*/ 2132511 h 3446961"/>
              <a:gd name="connsiteX8" fmla="*/ 2950573 w 3007595"/>
              <a:gd name="connsiteY8" fmla="*/ 1929311 h 3446961"/>
              <a:gd name="connsiteX9" fmla="*/ 2804523 w 3007595"/>
              <a:gd name="connsiteY9" fmla="*/ 1770561 h 3446961"/>
              <a:gd name="connsiteX10" fmla="*/ 2982323 w 3007595"/>
              <a:gd name="connsiteY10" fmla="*/ 1529261 h 3446961"/>
              <a:gd name="connsiteX11" fmla="*/ 2810873 w 3007595"/>
              <a:gd name="connsiteY11" fmla="*/ 1370511 h 3446961"/>
              <a:gd name="connsiteX12" fmla="*/ 2944223 w 3007595"/>
              <a:gd name="connsiteY12" fmla="*/ 1180011 h 3446961"/>
              <a:gd name="connsiteX13" fmla="*/ 2810873 w 3007595"/>
              <a:gd name="connsiteY13" fmla="*/ 970461 h 3446961"/>
              <a:gd name="connsiteX14" fmla="*/ 2956923 w 3007595"/>
              <a:gd name="connsiteY14" fmla="*/ 773611 h 3446961"/>
              <a:gd name="connsiteX15" fmla="*/ 2785473 w 3007595"/>
              <a:gd name="connsiteY15" fmla="*/ 602161 h 3446961"/>
              <a:gd name="connsiteX16" fmla="*/ 2969623 w 3007595"/>
              <a:gd name="connsiteY16" fmla="*/ 418011 h 3446961"/>
              <a:gd name="connsiteX17" fmla="*/ 0 w 3007595"/>
              <a:gd name="connsiteY17" fmla="*/ 0 h 3446961"/>
              <a:gd name="connsiteX0" fmla="*/ 3074126 w 3249378"/>
              <a:gd name="connsiteY0" fmla="*/ 3464378 h 3464378"/>
              <a:gd name="connsiteX1" fmla="*/ 2832826 w 3249378"/>
              <a:gd name="connsiteY1" fmla="*/ 3292928 h 3464378"/>
              <a:gd name="connsiteX2" fmla="*/ 3099526 w 3249378"/>
              <a:gd name="connsiteY2" fmla="*/ 3096078 h 3464378"/>
              <a:gd name="connsiteX3" fmla="*/ 2864576 w 3249378"/>
              <a:gd name="connsiteY3" fmla="*/ 2905578 h 3464378"/>
              <a:gd name="connsiteX4" fmla="*/ 3080476 w 3249378"/>
              <a:gd name="connsiteY4" fmla="*/ 2683328 h 3464378"/>
              <a:gd name="connsiteX5" fmla="*/ 2870926 w 3249378"/>
              <a:gd name="connsiteY5" fmla="*/ 2524578 h 3464378"/>
              <a:gd name="connsiteX6" fmla="*/ 3074126 w 3249378"/>
              <a:gd name="connsiteY6" fmla="*/ 2340428 h 3464378"/>
              <a:gd name="connsiteX7" fmla="*/ 2864576 w 3249378"/>
              <a:gd name="connsiteY7" fmla="*/ 2149928 h 3464378"/>
              <a:gd name="connsiteX8" fmla="*/ 3055076 w 3249378"/>
              <a:gd name="connsiteY8" fmla="*/ 1946728 h 3464378"/>
              <a:gd name="connsiteX9" fmla="*/ 2909026 w 3249378"/>
              <a:gd name="connsiteY9" fmla="*/ 1787978 h 3464378"/>
              <a:gd name="connsiteX10" fmla="*/ 3086826 w 3249378"/>
              <a:gd name="connsiteY10" fmla="*/ 1546678 h 3464378"/>
              <a:gd name="connsiteX11" fmla="*/ 2915376 w 3249378"/>
              <a:gd name="connsiteY11" fmla="*/ 1387928 h 3464378"/>
              <a:gd name="connsiteX12" fmla="*/ 3048726 w 3249378"/>
              <a:gd name="connsiteY12" fmla="*/ 1197428 h 3464378"/>
              <a:gd name="connsiteX13" fmla="*/ 2915376 w 3249378"/>
              <a:gd name="connsiteY13" fmla="*/ 987878 h 3464378"/>
              <a:gd name="connsiteX14" fmla="*/ 3061426 w 3249378"/>
              <a:gd name="connsiteY14" fmla="*/ 791028 h 3464378"/>
              <a:gd name="connsiteX15" fmla="*/ 2889976 w 3249378"/>
              <a:gd name="connsiteY15" fmla="*/ 619578 h 3464378"/>
              <a:gd name="connsiteX16" fmla="*/ 3074126 w 3249378"/>
              <a:gd name="connsiteY16" fmla="*/ 435428 h 3464378"/>
              <a:gd name="connsiteX17" fmla="*/ 0 w 3249378"/>
              <a:gd name="connsiteY17" fmla="*/ 0 h 3464378"/>
              <a:gd name="connsiteX0" fmla="*/ 3074126 w 3119793"/>
              <a:gd name="connsiteY0" fmla="*/ 3464378 h 3464378"/>
              <a:gd name="connsiteX1" fmla="*/ 2832826 w 3119793"/>
              <a:gd name="connsiteY1" fmla="*/ 3292928 h 3464378"/>
              <a:gd name="connsiteX2" fmla="*/ 3099526 w 3119793"/>
              <a:gd name="connsiteY2" fmla="*/ 3096078 h 3464378"/>
              <a:gd name="connsiteX3" fmla="*/ 2864576 w 3119793"/>
              <a:gd name="connsiteY3" fmla="*/ 2905578 h 3464378"/>
              <a:gd name="connsiteX4" fmla="*/ 3080476 w 3119793"/>
              <a:gd name="connsiteY4" fmla="*/ 2683328 h 3464378"/>
              <a:gd name="connsiteX5" fmla="*/ 2870926 w 3119793"/>
              <a:gd name="connsiteY5" fmla="*/ 2524578 h 3464378"/>
              <a:gd name="connsiteX6" fmla="*/ 3074126 w 3119793"/>
              <a:gd name="connsiteY6" fmla="*/ 2340428 h 3464378"/>
              <a:gd name="connsiteX7" fmla="*/ 2864576 w 3119793"/>
              <a:gd name="connsiteY7" fmla="*/ 2149928 h 3464378"/>
              <a:gd name="connsiteX8" fmla="*/ 3055076 w 3119793"/>
              <a:gd name="connsiteY8" fmla="*/ 1946728 h 3464378"/>
              <a:gd name="connsiteX9" fmla="*/ 2909026 w 3119793"/>
              <a:gd name="connsiteY9" fmla="*/ 1787978 h 3464378"/>
              <a:gd name="connsiteX10" fmla="*/ 3086826 w 3119793"/>
              <a:gd name="connsiteY10" fmla="*/ 1546678 h 3464378"/>
              <a:gd name="connsiteX11" fmla="*/ 2915376 w 3119793"/>
              <a:gd name="connsiteY11" fmla="*/ 1387928 h 3464378"/>
              <a:gd name="connsiteX12" fmla="*/ 3048726 w 3119793"/>
              <a:gd name="connsiteY12" fmla="*/ 1197428 h 3464378"/>
              <a:gd name="connsiteX13" fmla="*/ 2915376 w 3119793"/>
              <a:gd name="connsiteY13" fmla="*/ 987878 h 3464378"/>
              <a:gd name="connsiteX14" fmla="*/ 3061426 w 3119793"/>
              <a:gd name="connsiteY14" fmla="*/ 791028 h 3464378"/>
              <a:gd name="connsiteX15" fmla="*/ 2889976 w 3119793"/>
              <a:gd name="connsiteY15" fmla="*/ 619578 h 3464378"/>
              <a:gd name="connsiteX16" fmla="*/ 3074126 w 3119793"/>
              <a:gd name="connsiteY16" fmla="*/ 435428 h 3464378"/>
              <a:gd name="connsiteX17" fmla="*/ 0 w 3119793"/>
              <a:gd name="connsiteY17" fmla="*/ 0 h 3464378"/>
              <a:gd name="connsiteX0" fmla="*/ 3074126 w 3119517"/>
              <a:gd name="connsiteY0" fmla="*/ 3464378 h 3464378"/>
              <a:gd name="connsiteX1" fmla="*/ 2832826 w 3119517"/>
              <a:gd name="connsiteY1" fmla="*/ 3292928 h 3464378"/>
              <a:gd name="connsiteX2" fmla="*/ 3099526 w 3119517"/>
              <a:gd name="connsiteY2" fmla="*/ 3096078 h 3464378"/>
              <a:gd name="connsiteX3" fmla="*/ 2864576 w 3119517"/>
              <a:gd name="connsiteY3" fmla="*/ 2905578 h 3464378"/>
              <a:gd name="connsiteX4" fmla="*/ 3080476 w 3119517"/>
              <a:gd name="connsiteY4" fmla="*/ 2683328 h 3464378"/>
              <a:gd name="connsiteX5" fmla="*/ 2870926 w 3119517"/>
              <a:gd name="connsiteY5" fmla="*/ 2524578 h 3464378"/>
              <a:gd name="connsiteX6" fmla="*/ 3074126 w 3119517"/>
              <a:gd name="connsiteY6" fmla="*/ 2340428 h 3464378"/>
              <a:gd name="connsiteX7" fmla="*/ 2864576 w 3119517"/>
              <a:gd name="connsiteY7" fmla="*/ 2149928 h 3464378"/>
              <a:gd name="connsiteX8" fmla="*/ 3055076 w 3119517"/>
              <a:gd name="connsiteY8" fmla="*/ 1946728 h 3464378"/>
              <a:gd name="connsiteX9" fmla="*/ 2909026 w 3119517"/>
              <a:gd name="connsiteY9" fmla="*/ 1787978 h 3464378"/>
              <a:gd name="connsiteX10" fmla="*/ 3086826 w 3119517"/>
              <a:gd name="connsiteY10" fmla="*/ 1546678 h 3464378"/>
              <a:gd name="connsiteX11" fmla="*/ 2915376 w 3119517"/>
              <a:gd name="connsiteY11" fmla="*/ 1387928 h 3464378"/>
              <a:gd name="connsiteX12" fmla="*/ 3048726 w 3119517"/>
              <a:gd name="connsiteY12" fmla="*/ 1197428 h 3464378"/>
              <a:gd name="connsiteX13" fmla="*/ 2915376 w 3119517"/>
              <a:gd name="connsiteY13" fmla="*/ 987878 h 3464378"/>
              <a:gd name="connsiteX14" fmla="*/ 3061426 w 3119517"/>
              <a:gd name="connsiteY14" fmla="*/ 791028 h 3464378"/>
              <a:gd name="connsiteX15" fmla="*/ 2889976 w 3119517"/>
              <a:gd name="connsiteY15" fmla="*/ 619578 h 3464378"/>
              <a:gd name="connsiteX16" fmla="*/ 3074126 w 3119517"/>
              <a:gd name="connsiteY16" fmla="*/ 435428 h 3464378"/>
              <a:gd name="connsiteX17" fmla="*/ 0 w 3119517"/>
              <a:gd name="connsiteY17" fmla="*/ 0 h 3464378"/>
              <a:gd name="connsiteX0" fmla="*/ 2568800 w 2708043"/>
              <a:gd name="connsiteY0" fmla="*/ 3271873 h 3271873"/>
              <a:gd name="connsiteX1" fmla="*/ 2327500 w 2708043"/>
              <a:gd name="connsiteY1" fmla="*/ 3100423 h 3271873"/>
              <a:gd name="connsiteX2" fmla="*/ 2594200 w 2708043"/>
              <a:gd name="connsiteY2" fmla="*/ 2903573 h 3271873"/>
              <a:gd name="connsiteX3" fmla="*/ 2359250 w 2708043"/>
              <a:gd name="connsiteY3" fmla="*/ 2713073 h 3271873"/>
              <a:gd name="connsiteX4" fmla="*/ 2575150 w 2708043"/>
              <a:gd name="connsiteY4" fmla="*/ 2490823 h 3271873"/>
              <a:gd name="connsiteX5" fmla="*/ 2365600 w 2708043"/>
              <a:gd name="connsiteY5" fmla="*/ 2332073 h 3271873"/>
              <a:gd name="connsiteX6" fmla="*/ 2568800 w 2708043"/>
              <a:gd name="connsiteY6" fmla="*/ 2147923 h 3271873"/>
              <a:gd name="connsiteX7" fmla="*/ 2359250 w 2708043"/>
              <a:gd name="connsiteY7" fmla="*/ 1957423 h 3271873"/>
              <a:gd name="connsiteX8" fmla="*/ 2549750 w 2708043"/>
              <a:gd name="connsiteY8" fmla="*/ 1754223 h 3271873"/>
              <a:gd name="connsiteX9" fmla="*/ 2403700 w 2708043"/>
              <a:gd name="connsiteY9" fmla="*/ 1595473 h 3271873"/>
              <a:gd name="connsiteX10" fmla="*/ 2581500 w 2708043"/>
              <a:gd name="connsiteY10" fmla="*/ 1354173 h 3271873"/>
              <a:gd name="connsiteX11" fmla="*/ 2410050 w 2708043"/>
              <a:gd name="connsiteY11" fmla="*/ 1195423 h 3271873"/>
              <a:gd name="connsiteX12" fmla="*/ 2543400 w 2708043"/>
              <a:gd name="connsiteY12" fmla="*/ 1004923 h 3271873"/>
              <a:gd name="connsiteX13" fmla="*/ 2410050 w 2708043"/>
              <a:gd name="connsiteY13" fmla="*/ 795373 h 3271873"/>
              <a:gd name="connsiteX14" fmla="*/ 2556100 w 2708043"/>
              <a:gd name="connsiteY14" fmla="*/ 598523 h 3271873"/>
              <a:gd name="connsiteX15" fmla="*/ 2384650 w 2708043"/>
              <a:gd name="connsiteY15" fmla="*/ 427073 h 3271873"/>
              <a:gd name="connsiteX16" fmla="*/ 2568800 w 2708043"/>
              <a:gd name="connsiteY16" fmla="*/ 242923 h 3271873"/>
              <a:gd name="connsiteX17" fmla="*/ 0 w 2708043"/>
              <a:gd name="connsiteY17" fmla="*/ 0 h 3271873"/>
              <a:gd name="connsiteX0" fmla="*/ 2568800 w 2718435"/>
              <a:gd name="connsiteY0" fmla="*/ 3307267 h 3307267"/>
              <a:gd name="connsiteX1" fmla="*/ 2327500 w 2718435"/>
              <a:gd name="connsiteY1" fmla="*/ 3135817 h 3307267"/>
              <a:gd name="connsiteX2" fmla="*/ 2594200 w 2718435"/>
              <a:gd name="connsiteY2" fmla="*/ 2938967 h 3307267"/>
              <a:gd name="connsiteX3" fmla="*/ 2359250 w 2718435"/>
              <a:gd name="connsiteY3" fmla="*/ 2748467 h 3307267"/>
              <a:gd name="connsiteX4" fmla="*/ 2575150 w 2718435"/>
              <a:gd name="connsiteY4" fmla="*/ 2526217 h 3307267"/>
              <a:gd name="connsiteX5" fmla="*/ 2365600 w 2718435"/>
              <a:gd name="connsiteY5" fmla="*/ 2367467 h 3307267"/>
              <a:gd name="connsiteX6" fmla="*/ 2568800 w 2718435"/>
              <a:gd name="connsiteY6" fmla="*/ 2183317 h 3307267"/>
              <a:gd name="connsiteX7" fmla="*/ 2359250 w 2718435"/>
              <a:gd name="connsiteY7" fmla="*/ 1992817 h 3307267"/>
              <a:gd name="connsiteX8" fmla="*/ 2549750 w 2718435"/>
              <a:gd name="connsiteY8" fmla="*/ 1789617 h 3307267"/>
              <a:gd name="connsiteX9" fmla="*/ 2403700 w 2718435"/>
              <a:gd name="connsiteY9" fmla="*/ 1630867 h 3307267"/>
              <a:gd name="connsiteX10" fmla="*/ 2581500 w 2718435"/>
              <a:gd name="connsiteY10" fmla="*/ 1389567 h 3307267"/>
              <a:gd name="connsiteX11" fmla="*/ 2410050 w 2718435"/>
              <a:gd name="connsiteY11" fmla="*/ 1230817 h 3307267"/>
              <a:gd name="connsiteX12" fmla="*/ 2543400 w 2718435"/>
              <a:gd name="connsiteY12" fmla="*/ 1040317 h 3307267"/>
              <a:gd name="connsiteX13" fmla="*/ 2410050 w 2718435"/>
              <a:gd name="connsiteY13" fmla="*/ 830767 h 3307267"/>
              <a:gd name="connsiteX14" fmla="*/ 2556100 w 2718435"/>
              <a:gd name="connsiteY14" fmla="*/ 633917 h 3307267"/>
              <a:gd name="connsiteX15" fmla="*/ 2384650 w 2718435"/>
              <a:gd name="connsiteY15" fmla="*/ 462467 h 3307267"/>
              <a:gd name="connsiteX16" fmla="*/ 2580832 w 2718435"/>
              <a:gd name="connsiteY16" fmla="*/ 13622 h 3307267"/>
              <a:gd name="connsiteX17" fmla="*/ 0 w 2718435"/>
              <a:gd name="connsiteY17" fmla="*/ 35394 h 3307267"/>
              <a:gd name="connsiteX0" fmla="*/ 2568800 w 2718435"/>
              <a:gd name="connsiteY0" fmla="*/ 3320351 h 3320351"/>
              <a:gd name="connsiteX1" fmla="*/ 2327500 w 2718435"/>
              <a:gd name="connsiteY1" fmla="*/ 3148901 h 3320351"/>
              <a:gd name="connsiteX2" fmla="*/ 2594200 w 2718435"/>
              <a:gd name="connsiteY2" fmla="*/ 2952051 h 3320351"/>
              <a:gd name="connsiteX3" fmla="*/ 2359250 w 2718435"/>
              <a:gd name="connsiteY3" fmla="*/ 2761551 h 3320351"/>
              <a:gd name="connsiteX4" fmla="*/ 2575150 w 2718435"/>
              <a:gd name="connsiteY4" fmla="*/ 2539301 h 3320351"/>
              <a:gd name="connsiteX5" fmla="*/ 2365600 w 2718435"/>
              <a:gd name="connsiteY5" fmla="*/ 2380551 h 3320351"/>
              <a:gd name="connsiteX6" fmla="*/ 2568800 w 2718435"/>
              <a:gd name="connsiteY6" fmla="*/ 2196401 h 3320351"/>
              <a:gd name="connsiteX7" fmla="*/ 2359250 w 2718435"/>
              <a:gd name="connsiteY7" fmla="*/ 2005901 h 3320351"/>
              <a:gd name="connsiteX8" fmla="*/ 2549750 w 2718435"/>
              <a:gd name="connsiteY8" fmla="*/ 1802701 h 3320351"/>
              <a:gd name="connsiteX9" fmla="*/ 2403700 w 2718435"/>
              <a:gd name="connsiteY9" fmla="*/ 1643951 h 3320351"/>
              <a:gd name="connsiteX10" fmla="*/ 2581500 w 2718435"/>
              <a:gd name="connsiteY10" fmla="*/ 1402651 h 3320351"/>
              <a:gd name="connsiteX11" fmla="*/ 2410050 w 2718435"/>
              <a:gd name="connsiteY11" fmla="*/ 1243901 h 3320351"/>
              <a:gd name="connsiteX12" fmla="*/ 2543400 w 2718435"/>
              <a:gd name="connsiteY12" fmla="*/ 1053401 h 3320351"/>
              <a:gd name="connsiteX13" fmla="*/ 2410050 w 2718435"/>
              <a:gd name="connsiteY13" fmla="*/ 843851 h 3320351"/>
              <a:gd name="connsiteX14" fmla="*/ 2556100 w 2718435"/>
              <a:gd name="connsiteY14" fmla="*/ 647001 h 3320351"/>
              <a:gd name="connsiteX15" fmla="*/ 2384650 w 2718435"/>
              <a:gd name="connsiteY15" fmla="*/ 475551 h 3320351"/>
              <a:gd name="connsiteX16" fmla="*/ 2580832 w 2718435"/>
              <a:gd name="connsiteY16" fmla="*/ 26706 h 3320351"/>
              <a:gd name="connsiteX17" fmla="*/ 0 w 2718435"/>
              <a:gd name="connsiteY17" fmla="*/ 48478 h 332035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594287"/>
              <a:gd name="connsiteY0" fmla="*/ 3301681 h 3301681"/>
              <a:gd name="connsiteX1" fmla="*/ 2327500 w 2594287"/>
              <a:gd name="connsiteY1" fmla="*/ 3130231 h 3301681"/>
              <a:gd name="connsiteX2" fmla="*/ 2594200 w 2594287"/>
              <a:gd name="connsiteY2" fmla="*/ 2933381 h 3301681"/>
              <a:gd name="connsiteX3" fmla="*/ 2359250 w 2594287"/>
              <a:gd name="connsiteY3" fmla="*/ 2742881 h 3301681"/>
              <a:gd name="connsiteX4" fmla="*/ 2575150 w 2594287"/>
              <a:gd name="connsiteY4" fmla="*/ 2520631 h 3301681"/>
              <a:gd name="connsiteX5" fmla="*/ 2365600 w 2594287"/>
              <a:gd name="connsiteY5" fmla="*/ 2361881 h 3301681"/>
              <a:gd name="connsiteX6" fmla="*/ 2568800 w 2594287"/>
              <a:gd name="connsiteY6" fmla="*/ 2177731 h 3301681"/>
              <a:gd name="connsiteX7" fmla="*/ 2359250 w 2594287"/>
              <a:gd name="connsiteY7" fmla="*/ 1987231 h 3301681"/>
              <a:gd name="connsiteX8" fmla="*/ 2549750 w 2594287"/>
              <a:gd name="connsiteY8" fmla="*/ 1784031 h 3301681"/>
              <a:gd name="connsiteX9" fmla="*/ 2403700 w 2594287"/>
              <a:gd name="connsiteY9" fmla="*/ 1625281 h 3301681"/>
              <a:gd name="connsiteX10" fmla="*/ 2581500 w 2594287"/>
              <a:gd name="connsiteY10" fmla="*/ 1383981 h 3301681"/>
              <a:gd name="connsiteX11" fmla="*/ 2410050 w 2594287"/>
              <a:gd name="connsiteY11" fmla="*/ 1225231 h 3301681"/>
              <a:gd name="connsiteX12" fmla="*/ 2543400 w 2594287"/>
              <a:gd name="connsiteY12" fmla="*/ 1034731 h 3301681"/>
              <a:gd name="connsiteX13" fmla="*/ 2410050 w 2594287"/>
              <a:gd name="connsiteY13" fmla="*/ 825181 h 3301681"/>
              <a:gd name="connsiteX14" fmla="*/ 2556100 w 2594287"/>
              <a:gd name="connsiteY14" fmla="*/ 628331 h 3301681"/>
              <a:gd name="connsiteX15" fmla="*/ 2384650 w 2594287"/>
              <a:gd name="connsiteY15" fmla="*/ 456881 h 3301681"/>
              <a:gd name="connsiteX16" fmla="*/ 2580832 w 2594287"/>
              <a:gd name="connsiteY16" fmla="*/ 8036 h 3301681"/>
              <a:gd name="connsiteX17" fmla="*/ 0 w 2594287"/>
              <a:gd name="connsiteY17" fmla="*/ 29808 h 3301681"/>
              <a:gd name="connsiteX0" fmla="*/ 2568800 w 2594287"/>
              <a:gd name="connsiteY0" fmla="*/ 3278285 h 3278285"/>
              <a:gd name="connsiteX1" fmla="*/ 2327500 w 2594287"/>
              <a:gd name="connsiteY1" fmla="*/ 3106835 h 3278285"/>
              <a:gd name="connsiteX2" fmla="*/ 2594200 w 2594287"/>
              <a:gd name="connsiteY2" fmla="*/ 2909985 h 3278285"/>
              <a:gd name="connsiteX3" fmla="*/ 2359250 w 2594287"/>
              <a:gd name="connsiteY3" fmla="*/ 2719485 h 3278285"/>
              <a:gd name="connsiteX4" fmla="*/ 2575150 w 2594287"/>
              <a:gd name="connsiteY4" fmla="*/ 2497235 h 3278285"/>
              <a:gd name="connsiteX5" fmla="*/ 2365600 w 2594287"/>
              <a:gd name="connsiteY5" fmla="*/ 2338485 h 3278285"/>
              <a:gd name="connsiteX6" fmla="*/ 2568800 w 2594287"/>
              <a:gd name="connsiteY6" fmla="*/ 2154335 h 3278285"/>
              <a:gd name="connsiteX7" fmla="*/ 2359250 w 2594287"/>
              <a:gd name="connsiteY7" fmla="*/ 1963835 h 3278285"/>
              <a:gd name="connsiteX8" fmla="*/ 2549750 w 2594287"/>
              <a:gd name="connsiteY8" fmla="*/ 1760635 h 3278285"/>
              <a:gd name="connsiteX9" fmla="*/ 2403700 w 2594287"/>
              <a:gd name="connsiteY9" fmla="*/ 1601885 h 3278285"/>
              <a:gd name="connsiteX10" fmla="*/ 2581500 w 2594287"/>
              <a:gd name="connsiteY10" fmla="*/ 1360585 h 3278285"/>
              <a:gd name="connsiteX11" fmla="*/ 2410050 w 2594287"/>
              <a:gd name="connsiteY11" fmla="*/ 1201835 h 3278285"/>
              <a:gd name="connsiteX12" fmla="*/ 2543400 w 2594287"/>
              <a:gd name="connsiteY12" fmla="*/ 1011335 h 3278285"/>
              <a:gd name="connsiteX13" fmla="*/ 2410050 w 2594287"/>
              <a:gd name="connsiteY13" fmla="*/ 801785 h 3278285"/>
              <a:gd name="connsiteX14" fmla="*/ 2556100 w 2594287"/>
              <a:gd name="connsiteY14" fmla="*/ 604935 h 3278285"/>
              <a:gd name="connsiteX15" fmla="*/ 2384650 w 2594287"/>
              <a:gd name="connsiteY15" fmla="*/ 433485 h 3278285"/>
              <a:gd name="connsiteX16" fmla="*/ 2558709 w 2594287"/>
              <a:gd name="connsiteY16" fmla="*/ 14137 h 3278285"/>
              <a:gd name="connsiteX17" fmla="*/ 0 w 2594287"/>
              <a:gd name="connsiteY17" fmla="*/ 6412 h 3278285"/>
              <a:gd name="connsiteX0" fmla="*/ 2568800 w 2594287"/>
              <a:gd name="connsiteY0" fmla="*/ 3287952 h 3287952"/>
              <a:gd name="connsiteX1" fmla="*/ 2327500 w 2594287"/>
              <a:gd name="connsiteY1" fmla="*/ 3116502 h 3287952"/>
              <a:gd name="connsiteX2" fmla="*/ 2594200 w 2594287"/>
              <a:gd name="connsiteY2" fmla="*/ 2919652 h 3287952"/>
              <a:gd name="connsiteX3" fmla="*/ 2359250 w 2594287"/>
              <a:gd name="connsiteY3" fmla="*/ 2729152 h 3287952"/>
              <a:gd name="connsiteX4" fmla="*/ 2575150 w 2594287"/>
              <a:gd name="connsiteY4" fmla="*/ 2506902 h 3287952"/>
              <a:gd name="connsiteX5" fmla="*/ 2365600 w 2594287"/>
              <a:gd name="connsiteY5" fmla="*/ 2348152 h 3287952"/>
              <a:gd name="connsiteX6" fmla="*/ 2568800 w 2594287"/>
              <a:gd name="connsiteY6" fmla="*/ 2164002 h 3287952"/>
              <a:gd name="connsiteX7" fmla="*/ 2359250 w 2594287"/>
              <a:gd name="connsiteY7" fmla="*/ 1973502 h 3287952"/>
              <a:gd name="connsiteX8" fmla="*/ 2549750 w 2594287"/>
              <a:gd name="connsiteY8" fmla="*/ 1770302 h 3287952"/>
              <a:gd name="connsiteX9" fmla="*/ 2403700 w 2594287"/>
              <a:gd name="connsiteY9" fmla="*/ 1611552 h 3287952"/>
              <a:gd name="connsiteX10" fmla="*/ 2581500 w 2594287"/>
              <a:gd name="connsiteY10" fmla="*/ 1370252 h 3287952"/>
              <a:gd name="connsiteX11" fmla="*/ 2410050 w 2594287"/>
              <a:gd name="connsiteY11" fmla="*/ 1211502 h 3287952"/>
              <a:gd name="connsiteX12" fmla="*/ 2543400 w 2594287"/>
              <a:gd name="connsiteY12" fmla="*/ 1021002 h 3287952"/>
              <a:gd name="connsiteX13" fmla="*/ 2410050 w 2594287"/>
              <a:gd name="connsiteY13" fmla="*/ 811452 h 3287952"/>
              <a:gd name="connsiteX14" fmla="*/ 2556100 w 2594287"/>
              <a:gd name="connsiteY14" fmla="*/ 614602 h 3287952"/>
              <a:gd name="connsiteX15" fmla="*/ 2384650 w 2594287"/>
              <a:gd name="connsiteY15" fmla="*/ 443152 h 3287952"/>
              <a:gd name="connsiteX16" fmla="*/ 2558709 w 2594287"/>
              <a:gd name="connsiteY16" fmla="*/ 23804 h 3287952"/>
              <a:gd name="connsiteX17" fmla="*/ 0 w 2594287"/>
              <a:gd name="connsiteY17" fmla="*/ 16079 h 3287952"/>
              <a:gd name="connsiteX0" fmla="*/ 2568800 w 2598166"/>
              <a:gd name="connsiteY0" fmla="*/ 3271873 h 3271873"/>
              <a:gd name="connsiteX1" fmla="*/ 2327500 w 2598166"/>
              <a:gd name="connsiteY1" fmla="*/ 3100423 h 3271873"/>
              <a:gd name="connsiteX2" fmla="*/ 2594200 w 2598166"/>
              <a:gd name="connsiteY2" fmla="*/ 2903573 h 3271873"/>
              <a:gd name="connsiteX3" fmla="*/ 2359250 w 2598166"/>
              <a:gd name="connsiteY3" fmla="*/ 2713073 h 3271873"/>
              <a:gd name="connsiteX4" fmla="*/ 2575150 w 2598166"/>
              <a:gd name="connsiteY4" fmla="*/ 2490823 h 3271873"/>
              <a:gd name="connsiteX5" fmla="*/ 2365600 w 2598166"/>
              <a:gd name="connsiteY5" fmla="*/ 2332073 h 3271873"/>
              <a:gd name="connsiteX6" fmla="*/ 2568800 w 2598166"/>
              <a:gd name="connsiteY6" fmla="*/ 2147923 h 3271873"/>
              <a:gd name="connsiteX7" fmla="*/ 2359250 w 2598166"/>
              <a:gd name="connsiteY7" fmla="*/ 1957423 h 3271873"/>
              <a:gd name="connsiteX8" fmla="*/ 2549750 w 2598166"/>
              <a:gd name="connsiteY8" fmla="*/ 1754223 h 3271873"/>
              <a:gd name="connsiteX9" fmla="*/ 2403700 w 2598166"/>
              <a:gd name="connsiteY9" fmla="*/ 1595473 h 3271873"/>
              <a:gd name="connsiteX10" fmla="*/ 2581500 w 2598166"/>
              <a:gd name="connsiteY10" fmla="*/ 1354173 h 3271873"/>
              <a:gd name="connsiteX11" fmla="*/ 2410050 w 2598166"/>
              <a:gd name="connsiteY11" fmla="*/ 1195423 h 3271873"/>
              <a:gd name="connsiteX12" fmla="*/ 2543400 w 2598166"/>
              <a:gd name="connsiteY12" fmla="*/ 1004923 h 3271873"/>
              <a:gd name="connsiteX13" fmla="*/ 2410050 w 2598166"/>
              <a:gd name="connsiteY13" fmla="*/ 795373 h 3271873"/>
              <a:gd name="connsiteX14" fmla="*/ 2556100 w 2598166"/>
              <a:gd name="connsiteY14" fmla="*/ 598523 h 3271873"/>
              <a:gd name="connsiteX15" fmla="*/ 2384650 w 2598166"/>
              <a:gd name="connsiteY15" fmla="*/ 427073 h 3271873"/>
              <a:gd name="connsiteX16" fmla="*/ 2588206 w 2598166"/>
              <a:gd name="connsiteY16" fmla="*/ 125712 h 3271873"/>
              <a:gd name="connsiteX17" fmla="*/ 0 w 2598166"/>
              <a:gd name="connsiteY17" fmla="*/ 0 h 3271873"/>
              <a:gd name="connsiteX0" fmla="*/ 2568800 w 2598166"/>
              <a:gd name="connsiteY0" fmla="*/ 3299063 h 3299063"/>
              <a:gd name="connsiteX1" fmla="*/ 2327500 w 2598166"/>
              <a:gd name="connsiteY1" fmla="*/ 3127613 h 3299063"/>
              <a:gd name="connsiteX2" fmla="*/ 2594200 w 2598166"/>
              <a:gd name="connsiteY2" fmla="*/ 2930763 h 3299063"/>
              <a:gd name="connsiteX3" fmla="*/ 2359250 w 2598166"/>
              <a:gd name="connsiteY3" fmla="*/ 2740263 h 3299063"/>
              <a:gd name="connsiteX4" fmla="*/ 2575150 w 2598166"/>
              <a:gd name="connsiteY4" fmla="*/ 2518013 h 3299063"/>
              <a:gd name="connsiteX5" fmla="*/ 2365600 w 2598166"/>
              <a:gd name="connsiteY5" fmla="*/ 2359263 h 3299063"/>
              <a:gd name="connsiteX6" fmla="*/ 2568800 w 2598166"/>
              <a:gd name="connsiteY6" fmla="*/ 2175113 h 3299063"/>
              <a:gd name="connsiteX7" fmla="*/ 2359250 w 2598166"/>
              <a:gd name="connsiteY7" fmla="*/ 1984613 h 3299063"/>
              <a:gd name="connsiteX8" fmla="*/ 2549750 w 2598166"/>
              <a:gd name="connsiteY8" fmla="*/ 1781413 h 3299063"/>
              <a:gd name="connsiteX9" fmla="*/ 2403700 w 2598166"/>
              <a:gd name="connsiteY9" fmla="*/ 1622663 h 3299063"/>
              <a:gd name="connsiteX10" fmla="*/ 2581500 w 2598166"/>
              <a:gd name="connsiteY10" fmla="*/ 1381363 h 3299063"/>
              <a:gd name="connsiteX11" fmla="*/ 2410050 w 2598166"/>
              <a:gd name="connsiteY11" fmla="*/ 1222613 h 3299063"/>
              <a:gd name="connsiteX12" fmla="*/ 2543400 w 2598166"/>
              <a:gd name="connsiteY12" fmla="*/ 1032113 h 3299063"/>
              <a:gd name="connsiteX13" fmla="*/ 2410050 w 2598166"/>
              <a:gd name="connsiteY13" fmla="*/ 822563 h 3299063"/>
              <a:gd name="connsiteX14" fmla="*/ 2556100 w 2598166"/>
              <a:gd name="connsiteY14" fmla="*/ 625713 h 3299063"/>
              <a:gd name="connsiteX15" fmla="*/ 2384650 w 2598166"/>
              <a:gd name="connsiteY15" fmla="*/ 454263 h 3299063"/>
              <a:gd name="connsiteX16" fmla="*/ 2588206 w 2598166"/>
              <a:gd name="connsiteY16" fmla="*/ 152902 h 3299063"/>
              <a:gd name="connsiteX17" fmla="*/ 0 w 2598166"/>
              <a:gd name="connsiteY17" fmla="*/ 27190 h 3299063"/>
              <a:gd name="connsiteX0" fmla="*/ 2568800 w 2612527"/>
              <a:gd name="connsiteY0" fmla="*/ 3337218 h 3337218"/>
              <a:gd name="connsiteX1" fmla="*/ 2327500 w 2612527"/>
              <a:gd name="connsiteY1" fmla="*/ 3165768 h 3337218"/>
              <a:gd name="connsiteX2" fmla="*/ 2594200 w 2612527"/>
              <a:gd name="connsiteY2" fmla="*/ 2968918 h 3337218"/>
              <a:gd name="connsiteX3" fmla="*/ 2359250 w 2612527"/>
              <a:gd name="connsiteY3" fmla="*/ 2778418 h 3337218"/>
              <a:gd name="connsiteX4" fmla="*/ 2575150 w 2612527"/>
              <a:gd name="connsiteY4" fmla="*/ 2556168 h 3337218"/>
              <a:gd name="connsiteX5" fmla="*/ 2365600 w 2612527"/>
              <a:gd name="connsiteY5" fmla="*/ 2397418 h 3337218"/>
              <a:gd name="connsiteX6" fmla="*/ 2568800 w 2612527"/>
              <a:gd name="connsiteY6" fmla="*/ 2213268 h 3337218"/>
              <a:gd name="connsiteX7" fmla="*/ 2359250 w 2612527"/>
              <a:gd name="connsiteY7" fmla="*/ 2022768 h 3337218"/>
              <a:gd name="connsiteX8" fmla="*/ 2549750 w 2612527"/>
              <a:gd name="connsiteY8" fmla="*/ 1819568 h 3337218"/>
              <a:gd name="connsiteX9" fmla="*/ 2403700 w 2612527"/>
              <a:gd name="connsiteY9" fmla="*/ 1660818 h 3337218"/>
              <a:gd name="connsiteX10" fmla="*/ 2581500 w 2612527"/>
              <a:gd name="connsiteY10" fmla="*/ 1419518 h 3337218"/>
              <a:gd name="connsiteX11" fmla="*/ 2410050 w 2612527"/>
              <a:gd name="connsiteY11" fmla="*/ 1260768 h 3337218"/>
              <a:gd name="connsiteX12" fmla="*/ 2543400 w 2612527"/>
              <a:gd name="connsiteY12" fmla="*/ 1070268 h 3337218"/>
              <a:gd name="connsiteX13" fmla="*/ 2410050 w 2612527"/>
              <a:gd name="connsiteY13" fmla="*/ 860718 h 3337218"/>
              <a:gd name="connsiteX14" fmla="*/ 2556100 w 2612527"/>
              <a:gd name="connsiteY14" fmla="*/ 663868 h 3337218"/>
              <a:gd name="connsiteX15" fmla="*/ 2384650 w 2612527"/>
              <a:gd name="connsiteY15" fmla="*/ 492418 h 3337218"/>
              <a:gd name="connsiteX16" fmla="*/ 2602955 w 2612527"/>
              <a:gd name="connsiteY16" fmla="*/ 124689 h 3337218"/>
              <a:gd name="connsiteX17" fmla="*/ 0 w 2612527"/>
              <a:gd name="connsiteY17" fmla="*/ 65345 h 3337218"/>
              <a:gd name="connsiteX0" fmla="*/ 2568800 w 2612527"/>
              <a:gd name="connsiteY0" fmla="*/ 3311971 h 3311971"/>
              <a:gd name="connsiteX1" fmla="*/ 2327500 w 2612527"/>
              <a:gd name="connsiteY1" fmla="*/ 3140521 h 3311971"/>
              <a:gd name="connsiteX2" fmla="*/ 2594200 w 2612527"/>
              <a:gd name="connsiteY2" fmla="*/ 2943671 h 3311971"/>
              <a:gd name="connsiteX3" fmla="*/ 2359250 w 2612527"/>
              <a:gd name="connsiteY3" fmla="*/ 2753171 h 3311971"/>
              <a:gd name="connsiteX4" fmla="*/ 2575150 w 2612527"/>
              <a:gd name="connsiteY4" fmla="*/ 2530921 h 3311971"/>
              <a:gd name="connsiteX5" fmla="*/ 2365600 w 2612527"/>
              <a:gd name="connsiteY5" fmla="*/ 2372171 h 3311971"/>
              <a:gd name="connsiteX6" fmla="*/ 2568800 w 2612527"/>
              <a:gd name="connsiteY6" fmla="*/ 2188021 h 3311971"/>
              <a:gd name="connsiteX7" fmla="*/ 2359250 w 2612527"/>
              <a:gd name="connsiteY7" fmla="*/ 1997521 h 3311971"/>
              <a:gd name="connsiteX8" fmla="*/ 2549750 w 2612527"/>
              <a:gd name="connsiteY8" fmla="*/ 1794321 h 3311971"/>
              <a:gd name="connsiteX9" fmla="*/ 2403700 w 2612527"/>
              <a:gd name="connsiteY9" fmla="*/ 1635571 h 3311971"/>
              <a:gd name="connsiteX10" fmla="*/ 2581500 w 2612527"/>
              <a:gd name="connsiteY10" fmla="*/ 1394271 h 3311971"/>
              <a:gd name="connsiteX11" fmla="*/ 2410050 w 2612527"/>
              <a:gd name="connsiteY11" fmla="*/ 1235521 h 3311971"/>
              <a:gd name="connsiteX12" fmla="*/ 2543400 w 2612527"/>
              <a:gd name="connsiteY12" fmla="*/ 1045021 h 3311971"/>
              <a:gd name="connsiteX13" fmla="*/ 2410050 w 2612527"/>
              <a:gd name="connsiteY13" fmla="*/ 835471 h 3311971"/>
              <a:gd name="connsiteX14" fmla="*/ 2556100 w 2612527"/>
              <a:gd name="connsiteY14" fmla="*/ 638621 h 3311971"/>
              <a:gd name="connsiteX15" fmla="*/ 2384650 w 2612527"/>
              <a:gd name="connsiteY15" fmla="*/ 467171 h 3311971"/>
              <a:gd name="connsiteX16" fmla="*/ 2602955 w 2612527"/>
              <a:gd name="connsiteY16" fmla="*/ 99442 h 3311971"/>
              <a:gd name="connsiteX17" fmla="*/ 0 w 2612527"/>
              <a:gd name="connsiteY17" fmla="*/ 40098 h 3311971"/>
              <a:gd name="connsiteX0" fmla="*/ 2568800 w 2612527"/>
              <a:gd name="connsiteY0" fmla="*/ 3287982 h 3287982"/>
              <a:gd name="connsiteX1" fmla="*/ 2327500 w 2612527"/>
              <a:gd name="connsiteY1" fmla="*/ 3116532 h 3287982"/>
              <a:gd name="connsiteX2" fmla="*/ 2594200 w 2612527"/>
              <a:gd name="connsiteY2" fmla="*/ 2919682 h 3287982"/>
              <a:gd name="connsiteX3" fmla="*/ 2359250 w 2612527"/>
              <a:gd name="connsiteY3" fmla="*/ 2729182 h 3287982"/>
              <a:gd name="connsiteX4" fmla="*/ 2575150 w 2612527"/>
              <a:gd name="connsiteY4" fmla="*/ 2506932 h 3287982"/>
              <a:gd name="connsiteX5" fmla="*/ 2365600 w 2612527"/>
              <a:gd name="connsiteY5" fmla="*/ 2348182 h 3287982"/>
              <a:gd name="connsiteX6" fmla="*/ 2568800 w 2612527"/>
              <a:gd name="connsiteY6" fmla="*/ 2164032 h 3287982"/>
              <a:gd name="connsiteX7" fmla="*/ 2359250 w 2612527"/>
              <a:gd name="connsiteY7" fmla="*/ 1973532 h 3287982"/>
              <a:gd name="connsiteX8" fmla="*/ 2549750 w 2612527"/>
              <a:gd name="connsiteY8" fmla="*/ 1770332 h 3287982"/>
              <a:gd name="connsiteX9" fmla="*/ 2403700 w 2612527"/>
              <a:gd name="connsiteY9" fmla="*/ 1611582 h 3287982"/>
              <a:gd name="connsiteX10" fmla="*/ 2581500 w 2612527"/>
              <a:gd name="connsiteY10" fmla="*/ 1370282 h 3287982"/>
              <a:gd name="connsiteX11" fmla="*/ 2410050 w 2612527"/>
              <a:gd name="connsiteY11" fmla="*/ 1211532 h 3287982"/>
              <a:gd name="connsiteX12" fmla="*/ 2543400 w 2612527"/>
              <a:gd name="connsiteY12" fmla="*/ 1021032 h 3287982"/>
              <a:gd name="connsiteX13" fmla="*/ 2410050 w 2612527"/>
              <a:gd name="connsiteY13" fmla="*/ 811482 h 3287982"/>
              <a:gd name="connsiteX14" fmla="*/ 2556100 w 2612527"/>
              <a:gd name="connsiteY14" fmla="*/ 614632 h 3287982"/>
              <a:gd name="connsiteX15" fmla="*/ 2384650 w 2612527"/>
              <a:gd name="connsiteY15" fmla="*/ 443182 h 3287982"/>
              <a:gd name="connsiteX16" fmla="*/ 2602955 w 2612527"/>
              <a:gd name="connsiteY16" fmla="*/ 75453 h 3287982"/>
              <a:gd name="connsiteX17" fmla="*/ 0 w 2612527"/>
              <a:gd name="connsiteY17" fmla="*/ 16109 h 3287982"/>
              <a:gd name="connsiteX0" fmla="*/ 2568800 w 2612527"/>
              <a:gd name="connsiteY0" fmla="*/ 3275423 h 3275423"/>
              <a:gd name="connsiteX1" fmla="*/ 2327500 w 2612527"/>
              <a:gd name="connsiteY1" fmla="*/ 3103973 h 3275423"/>
              <a:gd name="connsiteX2" fmla="*/ 2594200 w 2612527"/>
              <a:gd name="connsiteY2" fmla="*/ 2907123 h 3275423"/>
              <a:gd name="connsiteX3" fmla="*/ 2359250 w 2612527"/>
              <a:gd name="connsiteY3" fmla="*/ 2716623 h 3275423"/>
              <a:gd name="connsiteX4" fmla="*/ 2575150 w 2612527"/>
              <a:gd name="connsiteY4" fmla="*/ 2494373 h 3275423"/>
              <a:gd name="connsiteX5" fmla="*/ 2365600 w 2612527"/>
              <a:gd name="connsiteY5" fmla="*/ 2335623 h 3275423"/>
              <a:gd name="connsiteX6" fmla="*/ 2568800 w 2612527"/>
              <a:gd name="connsiteY6" fmla="*/ 2151473 h 3275423"/>
              <a:gd name="connsiteX7" fmla="*/ 2359250 w 2612527"/>
              <a:gd name="connsiteY7" fmla="*/ 1960973 h 3275423"/>
              <a:gd name="connsiteX8" fmla="*/ 2549750 w 2612527"/>
              <a:gd name="connsiteY8" fmla="*/ 1757773 h 3275423"/>
              <a:gd name="connsiteX9" fmla="*/ 2403700 w 2612527"/>
              <a:gd name="connsiteY9" fmla="*/ 1599023 h 3275423"/>
              <a:gd name="connsiteX10" fmla="*/ 2581500 w 2612527"/>
              <a:gd name="connsiteY10" fmla="*/ 1357723 h 3275423"/>
              <a:gd name="connsiteX11" fmla="*/ 2410050 w 2612527"/>
              <a:gd name="connsiteY11" fmla="*/ 1198973 h 3275423"/>
              <a:gd name="connsiteX12" fmla="*/ 2543400 w 2612527"/>
              <a:gd name="connsiteY12" fmla="*/ 1008473 h 3275423"/>
              <a:gd name="connsiteX13" fmla="*/ 2410050 w 2612527"/>
              <a:gd name="connsiteY13" fmla="*/ 798923 h 3275423"/>
              <a:gd name="connsiteX14" fmla="*/ 2556100 w 2612527"/>
              <a:gd name="connsiteY14" fmla="*/ 602073 h 3275423"/>
              <a:gd name="connsiteX15" fmla="*/ 2384650 w 2612527"/>
              <a:gd name="connsiteY15" fmla="*/ 430623 h 3275423"/>
              <a:gd name="connsiteX16" fmla="*/ 2602955 w 2612527"/>
              <a:gd name="connsiteY16" fmla="*/ 62894 h 3275423"/>
              <a:gd name="connsiteX17" fmla="*/ 0 w 2612527"/>
              <a:gd name="connsiteY17" fmla="*/ 3550 h 3275423"/>
              <a:gd name="connsiteX0" fmla="*/ 2568800 w 2605343"/>
              <a:gd name="connsiteY0" fmla="*/ 3285355 h 3285355"/>
              <a:gd name="connsiteX1" fmla="*/ 2327500 w 2605343"/>
              <a:gd name="connsiteY1" fmla="*/ 3113905 h 3285355"/>
              <a:gd name="connsiteX2" fmla="*/ 2594200 w 2605343"/>
              <a:gd name="connsiteY2" fmla="*/ 2917055 h 3285355"/>
              <a:gd name="connsiteX3" fmla="*/ 2359250 w 2605343"/>
              <a:gd name="connsiteY3" fmla="*/ 2726555 h 3285355"/>
              <a:gd name="connsiteX4" fmla="*/ 2575150 w 2605343"/>
              <a:gd name="connsiteY4" fmla="*/ 2504305 h 3285355"/>
              <a:gd name="connsiteX5" fmla="*/ 2365600 w 2605343"/>
              <a:gd name="connsiteY5" fmla="*/ 2345555 h 3285355"/>
              <a:gd name="connsiteX6" fmla="*/ 2568800 w 2605343"/>
              <a:gd name="connsiteY6" fmla="*/ 2161405 h 3285355"/>
              <a:gd name="connsiteX7" fmla="*/ 2359250 w 2605343"/>
              <a:gd name="connsiteY7" fmla="*/ 1970905 h 3285355"/>
              <a:gd name="connsiteX8" fmla="*/ 2549750 w 2605343"/>
              <a:gd name="connsiteY8" fmla="*/ 1767705 h 3285355"/>
              <a:gd name="connsiteX9" fmla="*/ 2403700 w 2605343"/>
              <a:gd name="connsiteY9" fmla="*/ 1608955 h 3285355"/>
              <a:gd name="connsiteX10" fmla="*/ 2581500 w 2605343"/>
              <a:gd name="connsiteY10" fmla="*/ 1367655 h 3285355"/>
              <a:gd name="connsiteX11" fmla="*/ 2410050 w 2605343"/>
              <a:gd name="connsiteY11" fmla="*/ 1208905 h 3285355"/>
              <a:gd name="connsiteX12" fmla="*/ 2543400 w 2605343"/>
              <a:gd name="connsiteY12" fmla="*/ 1018405 h 3285355"/>
              <a:gd name="connsiteX13" fmla="*/ 2410050 w 2605343"/>
              <a:gd name="connsiteY13" fmla="*/ 808855 h 3285355"/>
              <a:gd name="connsiteX14" fmla="*/ 2556100 w 2605343"/>
              <a:gd name="connsiteY14" fmla="*/ 612005 h 3285355"/>
              <a:gd name="connsiteX15" fmla="*/ 2384650 w 2605343"/>
              <a:gd name="connsiteY15" fmla="*/ 440555 h 3285355"/>
              <a:gd name="connsiteX16" fmla="*/ 2595581 w 2605343"/>
              <a:gd name="connsiteY16" fmla="*/ 50704 h 3285355"/>
              <a:gd name="connsiteX17" fmla="*/ 0 w 2605343"/>
              <a:gd name="connsiteY17" fmla="*/ 13482 h 3285355"/>
              <a:gd name="connsiteX0" fmla="*/ 2568800 w 2605343"/>
              <a:gd name="connsiteY0" fmla="*/ 3274696 h 3274696"/>
              <a:gd name="connsiteX1" fmla="*/ 2327500 w 2605343"/>
              <a:gd name="connsiteY1" fmla="*/ 3103246 h 3274696"/>
              <a:gd name="connsiteX2" fmla="*/ 2594200 w 2605343"/>
              <a:gd name="connsiteY2" fmla="*/ 2906396 h 3274696"/>
              <a:gd name="connsiteX3" fmla="*/ 2359250 w 2605343"/>
              <a:gd name="connsiteY3" fmla="*/ 2715896 h 3274696"/>
              <a:gd name="connsiteX4" fmla="*/ 2575150 w 2605343"/>
              <a:gd name="connsiteY4" fmla="*/ 2493646 h 3274696"/>
              <a:gd name="connsiteX5" fmla="*/ 2365600 w 2605343"/>
              <a:gd name="connsiteY5" fmla="*/ 2334896 h 3274696"/>
              <a:gd name="connsiteX6" fmla="*/ 2568800 w 2605343"/>
              <a:gd name="connsiteY6" fmla="*/ 2150746 h 3274696"/>
              <a:gd name="connsiteX7" fmla="*/ 2359250 w 2605343"/>
              <a:gd name="connsiteY7" fmla="*/ 1960246 h 3274696"/>
              <a:gd name="connsiteX8" fmla="*/ 2549750 w 2605343"/>
              <a:gd name="connsiteY8" fmla="*/ 1757046 h 3274696"/>
              <a:gd name="connsiteX9" fmla="*/ 2403700 w 2605343"/>
              <a:gd name="connsiteY9" fmla="*/ 1598296 h 3274696"/>
              <a:gd name="connsiteX10" fmla="*/ 2581500 w 2605343"/>
              <a:gd name="connsiteY10" fmla="*/ 1356996 h 3274696"/>
              <a:gd name="connsiteX11" fmla="*/ 2410050 w 2605343"/>
              <a:gd name="connsiteY11" fmla="*/ 1198246 h 3274696"/>
              <a:gd name="connsiteX12" fmla="*/ 2543400 w 2605343"/>
              <a:gd name="connsiteY12" fmla="*/ 1007746 h 3274696"/>
              <a:gd name="connsiteX13" fmla="*/ 2410050 w 2605343"/>
              <a:gd name="connsiteY13" fmla="*/ 798196 h 3274696"/>
              <a:gd name="connsiteX14" fmla="*/ 2556100 w 2605343"/>
              <a:gd name="connsiteY14" fmla="*/ 601346 h 3274696"/>
              <a:gd name="connsiteX15" fmla="*/ 2384650 w 2605343"/>
              <a:gd name="connsiteY15" fmla="*/ 429896 h 3274696"/>
              <a:gd name="connsiteX16" fmla="*/ 2595581 w 2605343"/>
              <a:gd name="connsiteY16" fmla="*/ 40045 h 3274696"/>
              <a:gd name="connsiteX17" fmla="*/ 0 w 2605343"/>
              <a:gd name="connsiteY17" fmla="*/ 2823 h 3274696"/>
              <a:gd name="connsiteX0" fmla="*/ 2568800 w 2606089"/>
              <a:gd name="connsiteY0" fmla="*/ 3274696 h 3274696"/>
              <a:gd name="connsiteX1" fmla="*/ 2327500 w 2606089"/>
              <a:gd name="connsiteY1" fmla="*/ 3103246 h 3274696"/>
              <a:gd name="connsiteX2" fmla="*/ 2594200 w 2606089"/>
              <a:gd name="connsiteY2" fmla="*/ 2906396 h 3274696"/>
              <a:gd name="connsiteX3" fmla="*/ 2359250 w 2606089"/>
              <a:gd name="connsiteY3" fmla="*/ 2715896 h 3274696"/>
              <a:gd name="connsiteX4" fmla="*/ 2575150 w 2606089"/>
              <a:gd name="connsiteY4" fmla="*/ 2493646 h 3274696"/>
              <a:gd name="connsiteX5" fmla="*/ 2365600 w 2606089"/>
              <a:gd name="connsiteY5" fmla="*/ 2334896 h 3274696"/>
              <a:gd name="connsiteX6" fmla="*/ 2568800 w 2606089"/>
              <a:gd name="connsiteY6" fmla="*/ 2150746 h 3274696"/>
              <a:gd name="connsiteX7" fmla="*/ 2359250 w 2606089"/>
              <a:gd name="connsiteY7" fmla="*/ 1960246 h 3274696"/>
              <a:gd name="connsiteX8" fmla="*/ 2549750 w 2606089"/>
              <a:gd name="connsiteY8" fmla="*/ 1757046 h 3274696"/>
              <a:gd name="connsiteX9" fmla="*/ 2403700 w 2606089"/>
              <a:gd name="connsiteY9" fmla="*/ 1598296 h 3274696"/>
              <a:gd name="connsiteX10" fmla="*/ 2581500 w 2606089"/>
              <a:gd name="connsiteY10" fmla="*/ 1356996 h 3274696"/>
              <a:gd name="connsiteX11" fmla="*/ 2410050 w 2606089"/>
              <a:gd name="connsiteY11" fmla="*/ 1198246 h 3274696"/>
              <a:gd name="connsiteX12" fmla="*/ 2543400 w 2606089"/>
              <a:gd name="connsiteY12" fmla="*/ 1007746 h 3274696"/>
              <a:gd name="connsiteX13" fmla="*/ 2410050 w 2606089"/>
              <a:gd name="connsiteY13" fmla="*/ 798196 h 3274696"/>
              <a:gd name="connsiteX14" fmla="*/ 2556100 w 2606089"/>
              <a:gd name="connsiteY14" fmla="*/ 601346 h 3274696"/>
              <a:gd name="connsiteX15" fmla="*/ 2406773 w 2606089"/>
              <a:gd name="connsiteY15" fmla="*/ 260289 h 3274696"/>
              <a:gd name="connsiteX16" fmla="*/ 2595581 w 2606089"/>
              <a:gd name="connsiteY16" fmla="*/ 40045 h 3274696"/>
              <a:gd name="connsiteX17" fmla="*/ 0 w 2606089"/>
              <a:gd name="connsiteY17" fmla="*/ 2823 h 3274696"/>
              <a:gd name="connsiteX0" fmla="*/ 2568800 w 2606351"/>
              <a:gd name="connsiteY0" fmla="*/ 3274696 h 3274696"/>
              <a:gd name="connsiteX1" fmla="*/ 2327500 w 2606351"/>
              <a:gd name="connsiteY1" fmla="*/ 3103246 h 3274696"/>
              <a:gd name="connsiteX2" fmla="*/ 2594200 w 2606351"/>
              <a:gd name="connsiteY2" fmla="*/ 2906396 h 3274696"/>
              <a:gd name="connsiteX3" fmla="*/ 2359250 w 2606351"/>
              <a:gd name="connsiteY3" fmla="*/ 2715896 h 3274696"/>
              <a:gd name="connsiteX4" fmla="*/ 2575150 w 2606351"/>
              <a:gd name="connsiteY4" fmla="*/ 2493646 h 3274696"/>
              <a:gd name="connsiteX5" fmla="*/ 2365600 w 2606351"/>
              <a:gd name="connsiteY5" fmla="*/ 2334896 h 3274696"/>
              <a:gd name="connsiteX6" fmla="*/ 2568800 w 2606351"/>
              <a:gd name="connsiteY6" fmla="*/ 2150746 h 3274696"/>
              <a:gd name="connsiteX7" fmla="*/ 2359250 w 2606351"/>
              <a:gd name="connsiteY7" fmla="*/ 1960246 h 3274696"/>
              <a:gd name="connsiteX8" fmla="*/ 2549750 w 2606351"/>
              <a:gd name="connsiteY8" fmla="*/ 1757046 h 3274696"/>
              <a:gd name="connsiteX9" fmla="*/ 2403700 w 2606351"/>
              <a:gd name="connsiteY9" fmla="*/ 1598296 h 3274696"/>
              <a:gd name="connsiteX10" fmla="*/ 2581500 w 2606351"/>
              <a:gd name="connsiteY10" fmla="*/ 1356996 h 3274696"/>
              <a:gd name="connsiteX11" fmla="*/ 2410050 w 2606351"/>
              <a:gd name="connsiteY11" fmla="*/ 1198246 h 3274696"/>
              <a:gd name="connsiteX12" fmla="*/ 2543400 w 2606351"/>
              <a:gd name="connsiteY12" fmla="*/ 1007746 h 3274696"/>
              <a:gd name="connsiteX13" fmla="*/ 2410050 w 2606351"/>
              <a:gd name="connsiteY13" fmla="*/ 798196 h 3274696"/>
              <a:gd name="connsiteX14" fmla="*/ 2556100 w 2606351"/>
              <a:gd name="connsiteY14" fmla="*/ 601346 h 3274696"/>
              <a:gd name="connsiteX15" fmla="*/ 2406773 w 2606351"/>
              <a:gd name="connsiteY15" fmla="*/ 260289 h 3274696"/>
              <a:gd name="connsiteX16" fmla="*/ 2595581 w 2606351"/>
              <a:gd name="connsiteY16" fmla="*/ 40045 h 3274696"/>
              <a:gd name="connsiteX17" fmla="*/ 0 w 2606351"/>
              <a:gd name="connsiteY17" fmla="*/ 2823 h 3274696"/>
              <a:gd name="connsiteX0" fmla="*/ 2568800 w 2605818"/>
              <a:gd name="connsiteY0" fmla="*/ 3274696 h 3274696"/>
              <a:gd name="connsiteX1" fmla="*/ 2327500 w 2605818"/>
              <a:gd name="connsiteY1" fmla="*/ 3103246 h 3274696"/>
              <a:gd name="connsiteX2" fmla="*/ 2594200 w 2605818"/>
              <a:gd name="connsiteY2" fmla="*/ 2906396 h 3274696"/>
              <a:gd name="connsiteX3" fmla="*/ 2359250 w 2605818"/>
              <a:gd name="connsiteY3" fmla="*/ 2715896 h 3274696"/>
              <a:gd name="connsiteX4" fmla="*/ 2575150 w 2605818"/>
              <a:gd name="connsiteY4" fmla="*/ 2493646 h 3274696"/>
              <a:gd name="connsiteX5" fmla="*/ 2365600 w 2605818"/>
              <a:gd name="connsiteY5" fmla="*/ 2334896 h 3274696"/>
              <a:gd name="connsiteX6" fmla="*/ 2568800 w 2605818"/>
              <a:gd name="connsiteY6" fmla="*/ 2150746 h 3274696"/>
              <a:gd name="connsiteX7" fmla="*/ 2359250 w 2605818"/>
              <a:gd name="connsiteY7" fmla="*/ 1960246 h 3274696"/>
              <a:gd name="connsiteX8" fmla="*/ 2549750 w 2605818"/>
              <a:gd name="connsiteY8" fmla="*/ 1757046 h 3274696"/>
              <a:gd name="connsiteX9" fmla="*/ 2403700 w 2605818"/>
              <a:gd name="connsiteY9" fmla="*/ 1598296 h 3274696"/>
              <a:gd name="connsiteX10" fmla="*/ 2581500 w 2605818"/>
              <a:gd name="connsiteY10" fmla="*/ 1356996 h 3274696"/>
              <a:gd name="connsiteX11" fmla="*/ 2410050 w 2605818"/>
              <a:gd name="connsiteY11" fmla="*/ 1198246 h 3274696"/>
              <a:gd name="connsiteX12" fmla="*/ 2543400 w 2605818"/>
              <a:gd name="connsiteY12" fmla="*/ 1007746 h 3274696"/>
              <a:gd name="connsiteX13" fmla="*/ 2410050 w 2605818"/>
              <a:gd name="connsiteY13" fmla="*/ 798196 h 3274696"/>
              <a:gd name="connsiteX14" fmla="*/ 2556100 w 2605818"/>
              <a:gd name="connsiteY14" fmla="*/ 601346 h 3274696"/>
              <a:gd name="connsiteX15" fmla="*/ 2392025 w 2605818"/>
              <a:gd name="connsiteY15" fmla="*/ 304535 h 3274696"/>
              <a:gd name="connsiteX16" fmla="*/ 2595581 w 2605818"/>
              <a:gd name="connsiteY16" fmla="*/ 40045 h 3274696"/>
              <a:gd name="connsiteX17" fmla="*/ 0 w 2605818"/>
              <a:gd name="connsiteY17" fmla="*/ 2823 h 3274696"/>
              <a:gd name="connsiteX0" fmla="*/ 2568800 w 2605464"/>
              <a:gd name="connsiteY0" fmla="*/ 3274696 h 3274696"/>
              <a:gd name="connsiteX1" fmla="*/ 2327500 w 2605464"/>
              <a:gd name="connsiteY1" fmla="*/ 3103246 h 3274696"/>
              <a:gd name="connsiteX2" fmla="*/ 2594200 w 2605464"/>
              <a:gd name="connsiteY2" fmla="*/ 2906396 h 3274696"/>
              <a:gd name="connsiteX3" fmla="*/ 2359250 w 2605464"/>
              <a:gd name="connsiteY3" fmla="*/ 2715896 h 3274696"/>
              <a:gd name="connsiteX4" fmla="*/ 2575150 w 2605464"/>
              <a:gd name="connsiteY4" fmla="*/ 2493646 h 3274696"/>
              <a:gd name="connsiteX5" fmla="*/ 2365600 w 2605464"/>
              <a:gd name="connsiteY5" fmla="*/ 2334896 h 3274696"/>
              <a:gd name="connsiteX6" fmla="*/ 2568800 w 2605464"/>
              <a:gd name="connsiteY6" fmla="*/ 2150746 h 3274696"/>
              <a:gd name="connsiteX7" fmla="*/ 2359250 w 2605464"/>
              <a:gd name="connsiteY7" fmla="*/ 1960246 h 3274696"/>
              <a:gd name="connsiteX8" fmla="*/ 2549750 w 2605464"/>
              <a:gd name="connsiteY8" fmla="*/ 1757046 h 3274696"/>
              <a:gd name="connsiteX9" fmla="*/ 2403700 w 2605464"/>
              <a:gd name="connsiteY9" fmla="*/ 1598296 h 3274696"/>
              <a:gd name="connsiteX10" fmla="*/ 2581500 w 2605464"/>
              <a:gd name="connsiteY10" fmla="*/ 1356996 h 3274696"/>
              <a:gd name="connsiteX11" fmla="*/ 2410050 w 2605464"/>
              <a:gd name="connsiteY11" fmla="*/ 1198246 h 3274696"/>
              <a:gd name="connsiteX12" fmla="*/ 2543400 w 2605464"/>
              <a:gd name="connsiteY12" fmla="*/ 1007746 h 3274696"/>
              <a:gd name="connsiteX13" fmla="*/ 2410050 w 2605464"/>
              <a:gd name="connsiteY13" fmla="*/ 798196 h 3274696"/>
              <a:gd name="connsiteX14" fmla="*/ 2578223 w 2605464"/>
              <a:gd name="connsiteY14" fmla="*/ 431739 h 3274696"/>
              <a:gd name="connsiteX15" fmla="*/ 2392025 w 2605464"/>
              <a:gd name="connsiteY15" fmla="*/ 304535 h 3274696"/>
              <a:gd name="connsiteX16" fmla="*/ 2595581 w 2605464"/>
              <a:gd name="connsiteY16" fmla="*/ 40045 h 3274696"/>
              <a:gd name="connsiteX17" fmla="*/ 0 w 2605464"/>
              <a:gd name="connsiteY17" fmla="*/ 2823 h 3274696"/>
              <a:gd name="connsiteX0" fmla="*/ 2568800 w 2607755"/>
              <a:gd name="connsiteY0" fmla="*/ 3274696 h 3274696"/>
              <a:gd name="connsiteX1" fmla="*/ 2327500 w 2607755"/>
              <a:gd name="connsiteY1" fmla="*/ 3103246 h 3274696"/>
              <a:gd name="connsiteX2" fmla="*/ 2594200 w 2607755"/>
              <a:gd name="connsiteY2" fmla="*/ 2906396 h 3274696"/>
              <a:gd name="connsiteX3" fmla="*/ 2359250 w 2607755"/>
              <a:gd name="connsiteY3" fmla="*/ 2715896 h 3274696"/>
              <a:gd name="connsiteX4" fmla="*/ 2575150 w 2607755"/>
              <a:gd name="connsiteY4" fmla="*/ 2493646 h 3274696"/>
              <a:gd name="connsiteX5" fmla="*/ 2365600 w 2607755"/>
              <a:gd name="connsiteY5" fmla="*/ 2334896 h 3274696"/>
              <a:gd name="connsiteX6" fmla="*/ 2568800 w 2607755"/>
              <a:gd name="connsiteY6" fmla="*/ 2150746 h 3274696"/>
              <a:gd name="connsiteX7" fmla="*/ 2359250 w 2607755"/>
              <a:gd name="connsiteY7" fmla="*/ 1960246 h 3274696"/>
              <a:gd name="connsiteX8" fmla="*/ 2549750 w 2607755"/>
              <a:gd name="connsiteY8" fmla="*/ 1757046 h 3274696"/>
              <a:gd name="connsiteX9" fmla="*/ 2403700 w 2607755"/>
              <a:gd name="connsiteY9" fmla="*/ 1598296 h 3274696"/>
              <a:gd name="connsiteX10" fmla="*/ 2581500 w 2607755"/>
              <a:gd name="connsiteY10" fmla="*/ 1356996 h 3274696"/>
              <a:gd name="connsiteX11" fmla="*/ 2410050 w 2607755"/>
              <a:gd name="connsiteY11" fmla="*/ 1198246 h 3274696"/>
              <a:gd name="connsiteX12" fmla="*/ 2543400 w 2607755"/>
              <a:gd name="connsiteY12" fmla="*/ 1007746 h 3274696"/>
              <a:gd name="connsiteX13" fmla="*/ 2410050 w 2607755"/>
              <a:gd name="connsiteY13" fmla="*/ 798196 h 3274696"/>
              <a:gd name="connsiteX14" fmla="*/ 2607720 w 2607755"/>
              <a:gd name="connsiteY14" fmla="*/ 571849 h 3274696"/>
              <a:gd name="connsiteX15" fmla="*/ 2392025 w 2607755"/>
              <a:gd name="connsiteY15" fmla="*/ 304535 h 3274696"/>
              <a:gd name="connsiteX16" fmla="*/ 2595581 w 2607755"/>
              <a:gd name="connsiteY16" fmla="*/ 40045 h 3274696"/>
              <a:gd name="connsiteX17" fmla="*/ 0 w 2607755"/>
              <a:gd name="connsiteY17" fmla="*/ 2823 h 3274696"/>
              <a:gd name="connsiteX0" fmla="*/ 2568800 w 2607754"/>
              <a:gd name="connsiteY0" fmla="*/ 3274696 h 3274696"/>
              <a:gd name="connsiteX1" fmla="*/ 2327500 w 2607754"/>
              <a:gd name="connsiteY1" fmla="*/ 3103246 h 3274696"/>
              <a:gd name="connsiteX2" fmla="*/ 2594200 w 2607754"/>
              <a:gd name="connsiteY2" fmla="*/ 2906396 h 3274696"/>
              <a:gd name="connsiteX3" fmla="*/ 2359250 w 2607754"/>
              <a:gd name="connsiteY3" fmla="*/ 2715896 h 3274696"/>
              <a:gd name="connsiteX4" fmla="*/ 2575150 w 2607754"/>
              <a:gd name="connsiteY4" fmla="*/ 2493646 h 3274696"/>
              <a:gd name="connsiteX5" fmla="*/ 2365600 w 2607754"/>
              <a:gd name="connsiteY5" fmla="*/ 2334896 h 3274696"/>
              <a:gd name="connsiteX6" fmla="*/ 2568800 w 2607754"/>
              <a:gd name="connsiteY6" fmla="*/ 2150746 h 3274696"/>
              <a:gd name="connsiteX7" fmla="*/ 2359250 w 2607754"/>
              <a:gd name="connsiteY7" fmla="*/ 1960246 h 3274696"/>
              <a:gd name="connsiteX8" fmla="*/ 2549750 w 2607754"/>
              <a:gd name="connsiteY8" fmla="*/ 1757046 h 3274696"/>
              <a:gd name="connsiteX9" fmla="*/ 2403700 w 2607754"/>
              <a:gd name="connsiteY9" fmla="*/ 1598296 h 3274696"/>
              <a:gd name="connsiteX10" fmla="*/ 2581500 w 2607754"/>
              <a:gd name="connsiteY10" fmla="*/ 1356996 h 3274696"/>
              <a:gd name="connsiteX11" fmla="*/ 2410050 w 2607754"/>
              <a:gd name="connsiteY11" fmla="*/ 1198246 h 3274696"/>
              <a:gd name="connsiteX12" fmla="*/ 2572897 w 2607754"/>
              <a:gd name="connsiteY12" fmla="*/ 1007746 h 3274696"/>
              <a:gd name="connsiteX13" fmla="*/ 2410050 w 2607754"/>
              <a:gd name="connsiteY13" fmla="*/ 798196 h 3274696"/>
              <a:gd name="connsiteX14" fmla="*/ 2607720 w 2607754"/>
              <a:gd name="connsiteY14" fmla="*/ 571849 h 3274696"/>
              <a:gd name="connsiteX15" fmla="*/ 2392025 w 2607754"/>
              <a:gd name="connsiteY15" fmla="*/ 304535 h 3274696"/>
              <a:gd name="connsiteX16" fmla="*/ 2595581 w 2607754"/>
              <a:gd name="connsiteY16" fmla="*/ 40045 h 3274696"/>
              <a:gd name="connsiteX17" fmla="*/ 0 w 2607754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49750 w 2607753"/>
              <a:gd name="connsiteY8" fmla="*/ 1757046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79247 w 2607753"/>
              <a:gd name="connsiteY8" fmla="*/ 1742298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31"/>
              <a:gd name="connsiteY0" fmla="*/ 3274696 h 3274696"/>
              <a:gd name="connsiteX1" fmla="*/ 2327500 w 2607731"/>
              <a:gd name="connsiteY1" fmla="*/ 3103246 h 3274696"/>
              <a:gd name="connsiteX2" fmla="*/ 2594200 w 2607731"/>
              <a:gd name="connsiteY2" fmla="*/ 2906396 h 3274696"/>
              <a:gd name="connsiteX3" fmla="*/ 2359250 w 2607731"/>
              <a:gd name="connsiteY3" fmla="*/ 2715896 h 3274696"/>
              <a:gd name="connsiteX4" fmla="*/ 2575150 w 2607731"/>
              <a:gd name="connsiteY4" fmla="*/ 2493646 h 3274696"/>
              <a:gd name="connsiteX5" fmla="*/ 2365600 w 2607731"/>
              <a:gd name="connsiteY5" fmla="*/ 2334896 h 3274696"/>
              <a:gd name="connsiteX6" fmla="*/ 2568800 w 2607731"/>
              <a:gd name="connsiteY6" fmla="*/ 2150746 h 3274696"/>
              <a:gd name="connsiteX7" fmla="*/ 2359250 w 2607731"/>
              <a:gd name="connsiteY7" fmla="*/ 1960246 h 3274696"/>
              <a:gd name="connsiteX8" fmla="*/ 2579247 w 2607731"/>
              <a:gd name="connsiteY8" fmla="*/ 1742298 h 3274696"/>
              <a:gd name="connsiteX9" fmla="*/ 2403700 w 2607731"/>
              <a:gd name="connsiteY9" fmla="*/ 1598296 h 3274696"/>
              <a:gd name="connsiteX10" fmla="*/ 2581500 w 2607731"/>
              <a:gd name="connsiteY10" fmla="*/ 1356996 h 3274696"/>
              <a:gd name="connsiteX11" fmla="*/ 2410050 w 2607731"/>
              <a:gd name="connsiteY11" fmla="*/ 1198246 h 3274696"/>
              <a:gd name="connsiteX12" fmla="*/ 2587645 w 2607731"/>
              <a:gd name="connsiteY12" fmla="*/ 985623 h 3274696"/>
              <a:gd name="connsiteX13" fmla="*/ 2410050 w 2607731"/>
              <a:gd name="connsiteY13" fmla="*/ 798196 h 3274696"/>
              <a:gd name="connsiteX14" fmla="*/ 2607720 w 2607731"/>
              <a:gd name="connsiteY14" fmla="*/ 571849 h 3274696"/>
              <a:gd name="connsiteX15" fmla="*/ 2399399 w 2607731"/>
              <a:gd name="connsiteY15" fmla="*/ 385651 h 3274696"/>
              <a:gd name="connsiteX16" fmla="*/ 2595581 w 2607731"/>
              <a:gd name="connsiteY16" fmla="*/ 40045 h 3274696"/>
              <a:gd name="connsiteX17" fmla="*/ 0 w 2607731"/>
              <a:gd name="connsiteY17" fmla="*/ 2823 h 3274696"/>
              <a:gd name="connsiteX0" fmla="*/ 2568800 w 2612726"/>
              <a:gd name="connsiteY0" fmla="*/ 3271873 h 3271873"/>
              <a:gd name="connsiteX1" fmla="*/ 2327500 w 2612726"/>
              <a:gd name="connsiteY1" fmla="*/ 3100423 h 3271873"/>
              <a:gd name="connsiteX2" fmla="*/ 2594200 w 2612726"/>
              <a:gd name="connsiteY2" fmla="*/ 2903573 h 3271873"/>
              <a:gd name="connsiteX3" fmla="*/ 2359250 w 2612726"/>
              <a:gd name="connsiteY3" fmla="*/ 2713073 h 3271873"/>
              <a:gd name="connsiteX4" fmla="*/ 2575150 w 2612726"/>
              <a:gd name="connsiteY4" fmla="*/ 2490823 h 3271873"/>
              <a:gd name="connsiteX5" fmla="*/ 2365600 w 2612726"/>
              <a:gd name="connsiteY5" fmla="*/ 2332073 h 3271873"/>
              <a:gd name="connsiteX6" fmla="*/ 2568800 w 2612726"/>
              <a:gd name="connsiteY6" fmla="*/ 2147923 h 3271873"/>
              <a:gd name="connsiteX7" fmla="*/ 2359250 w 2612726"/>
              <a:gd name="connsiteY7" fmla="*/ 1957423 h 3271873"/>
              <a:gd name="connsiteX8" fmla="*/ 2579247 w 2612726"/>
              <a:gd name="connsiteY8" fmla="*/ 1739475 h 3271873"/>
              <a:gd name="connsiteX9" fmla="*/ 2403700 w 2612726"/>
              <a:gd name="connsiteY9" fmla="*/ 1595473 h 3271873"/>
              <a:gd name="connsiteX10" fmla="*/ 2581500 w 2612726"/>
              <a:gd name="connsiteY10" fmla="*/ 1354173 h 3271873"/>
              <a:gd name="connsiteX11" fmla="*/ 2410050 w 2612726"/>
              <a:gd name="connsiteY11" fmla="*/ 1195423 h 3271873"/>
              <a:gd name="connsiteX12" fmla="*/ 2587645 w 2612726"/>
              <a:gd name="connsiteY12" fmla="*/ 982800 h 3271873"/>
              <a:gd name="connsiteX13" fmla="*/ 2410050 w 2612726"/>
              <a:gd name="connsiteY13" fmla="*/ 795373 h 3271873"/>
              <a:gd name="connsiteX14" fmla="*/ 2607720 w 2612726"/>
              <a:gd name="connsiteY14" fmla="*/ 569026 h 3271873"/>
              <a:gd name="connsiteX15" fmla="*/ 2399399 w 2612726"/>
              <a:gd name="connsiteY15" fmla="*/ 382828 h 3271873"/>
              <a:gd name="connsiteX16" fmla="*/ 2602955 w 2612726"/>
              <a:gd name="connsiteY16" fmla="*/ 177332 h 3271873"/>
              <a:gd name="connsiteX17" fmla="*/ 0 w 2612726"/>
              <a:gd name="connsiteY17" fmla="*/ 0 h 3271873"/>
              <a:gd name="connsiteX0" fmla="*/ 2568800 w 2607731"/>
              <a:gd name="connsiteY0" fmla="*/ 3271873 h 3271873"/>
              <a:gd name="connsiteX1" fmla="*/ 2327500 w 2607731"/>
              <a:gd name="connsiteY1" fmla="*/ 3100423 h 3271873"/>
              <a:gd name="connsiteX2" fmla="*/ 2594200 w 2607731"/>
              <a:gd name="connsiteY2" fmla="*/ 2903573 h 3271873"/>
              <a:gd name="connsiteX3" fmla="*/ 2359250 w 2607731"/>
              <a:gd name="connsiteY3" fmla="*/ 2713073 h 3271873"/>
              <a:gd name="connsiteX4" fmla="*/ 2575150 w 2607731"/>
              <a:gd name="connsiteY4" fmla="*/ 2490823 h 3271873"/>
              <a:gd name="connsiteX5" fmla="*/ 2365600 w 2607731"/>
              <a:gd name="connsiteY5" fmla="*/ 2332073 h 3271873"/>
              <a:gd name="connsiteX6" fmla="*/ 2568800 w 2607731"/>
              <a:gd name="connsiteY6" fmla="*/ 2147923 h 3271873"/>
              <a:gd name="connsiteX7" fmla="*/ 2359250 w 2607731"/>
              <a:gd name="connsiteY7" fmla="*/ 1957423 h 3271873"/>
              <a:gd name="connsiteX8" fmla="*/ 2579247 w 2607731"/>
              <a:gd name="connsiteY8" fmla="*/ 1739475 h 3271873"/>
              <a:gd name="connsiteX9" fmla="*/ 2403700 w 2607731"/>
              <a:gd name="connsiteY9" fmla="*/ 1595473 h 3271873"/>
              <a:gd name="connsiteX10" fmla="*/ 2581500 w 2607731"/>
              <a:gd name="connsiteY10" fmla="*/ 1354173 h 3271873"/>
              <a:gd name="connsiteX11" fmla="*/ 2410050 w 2607731"/>
              <a:gd name="connsiteY11" fmla="*/ 1195423 h 3271873"/>
              <a:gd name="connsiteX12" fmla="*/ 2587645 w 2607731"/>
              <a:gd name="connsiteY12" fmla="*/ 982800 h 3271873"/>
              <a:gd name="connsiteX13" fmla="*/ 2410050 w 2607731"/>
              <a:gd name="connsiteY13" fmla="*/ 795373 h 3271873"/>
              <a:gd name="connsiteX14" fmla="*/ 2607720 w 2607731"/>
              <a:gd name="connsiteY14" fmla="*/ 569026 h 3271873"/>
              <a:gd name="connsiteX15" fmla="*/ 2399399 w 2607731"/>
              <a:gd name="connsiteY15" fmla="*/ 382828 h 3271873"/>
              <a:gd name="connsiteX16" fmla="*/ 2602955 w 2607731"/>
              <a:gd name="connsiteY16" fmla="*/ 177332 h 3271873"/>
              <a:gd name="connsiteX17" fmla="*/ 0 w 2607731"/>
              <a:gd name="connsiteY17" fmla="*/ 0 h 3271873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4858 h 3124858"/>
              <a:gd name="connsiteX1" fmla="*/ 2334874 w 2615105"/>
              <a:gd name="connsiteY1" fmla="*/ 2953408 h 3124858"/>
              <a:gd name="connsiteX2" fmla="*/ 2601574 w 2615105"/>
              <a:gd name="connsiteY2" fmla="*/ 2756558 h 3124858"/>
              <a:gd name="connsiteX3" fmla="*/ 2366624 w 2615105"/>
              <a:gd name="connsiteY3" fmla="*/ 2566058 h 3124858"/>
              <a:gd name="connsiteX4" fmla="*/ 2582524 w 2615105"/>
              <a:gd name="connsiteY4" fmla="*/ 2343808 h 3124858"/>
              <a:gd name="connsiteX5" fmla="*/ 2372974 w 2615105"/>
              <a:gd name="connsiteY5" fmla="*/ 2185058 h 3124858"/>
              <a:gd name="connsiteX6" fmla="*/ 2576174 w 2615105"/>
              <a:gd name="connsiteY6" fmla="*/ 2000908 h 3124858"/>
              <a:gd name="connsiteX7" fmla="*/ 2366624 w 2615105"/>
              <a:gd name="connsiteY7" fmla="*/ 1810408 h 3124858"/>
              <a:gd name="connsiteX8" fmla="*/ 2586621 w 2615105"/>
              <a:gd name="connsiteY8" fmla="*/ 1592460 h 3124858"/>
              <a:gd name="connsiteX9" fmla="*/ 2411074 w 2615105"/>
              <a:gd name="connsiteY9" fmla="*/ 1448458 h 3124858"/>
              <a:gd name="connsiteX10" fmla="*/ 2588874 w 2615105"/>
              <a:gd name="connsiteY10" fmla="*/ 1207158 h 3124858"/>
              <a:gd name="connsiteX11" fmla="*/ 2417424 w 2615105"/>
              <a:gd name="connsiteY11" fmla="*/ 1048408 h 3124858"/>
              <a:gd name="connsiteX12" fmla="*/ 2595019 w 2615105"/>
              <a:gd name="connsiteY12" fmla="*/ 835785 h 3124858"/>
              <a:gd name="connsiteX13" fmla="*/ 2417424 w 2615105"/>
              <a:gd name="connsiteY13" fmla="*/ 648358 h 3124858"/>
              <a:gd name="connsiteX14" fmla="*/ 2615094 w 2615105"/>
              <a:gd name="connsiteY14" fmla="*/ 422011 h 3124858"/>
              <a:gd name="connsiteX15" fmla="*/ 2406773 w 2615105"/>
              <a:gd name="connsiteY15" fmla="*/ 235813 h 3124858"/>
              <a:gd name="connsiteX16" fmla="*/ 2610329 w 2615105"/>
              <a:gd name="connsiteY16" fmla="*/ 30317 h 3124858"/>
              <a:gd name="connsiteX17" fmla="*/ 0 w 2615105"/>
              <a:gd name="connsiteY17" fmla="*/ 22592 h 3124858"/>
              <a:gd name="connsiteX0" fmla="*/ 2576174 w 2615105"/>
              <a:gd name="connsiteY0" fmla="*/ 3111018 h 3111018"/>
              <a:gd name="connsiteX1" fmla="*/ 2334874 w 2615105"/>
              <a:gd name="connsiteY1" fmla="*/ 2939568 h 3111018"/>
              <a:gd name="connsiteX2" fmla="*/ 2601574 w 2615105"/>
              <a:gd name="connsiteY2" fmla="*/ 2742718 h 3111018"/>
              <a:gd name="connsiteX3" fmla="*/ 2366624 w 2615105"/>
              <a:gd name="connsiteY3" fmla="*/ 2552218 h 3111018"/>
              <a:gd name="connsiteX4" fmla="*/ 2582524 w 2615105"/>
              <a:gd name="connsiteY4" fmla="*/ 2329968 h 3111018"/>
              <a:gd name="connsiteX5" fmla="*/ 2372974 w 2615105"/>
              <a:gd name="connsiteY5" fmla="*/ 2171218 h 3111018"/>
              <a:gd name="connsiteX6" fmla="*/ 2576174 w 2615105"/>
              <a:gd name="connsiteY6" fmla="*/ 1987068 h 3111018"/>
              <a:gd name="connsiteX7" fmla="*/ 2366624 w 2615105"/>
              <a:gd name="connsiteY7" fmla="*/ 1796568 h 3111018"/>
              <a:gd name="connsiteX8" fmla="*/ 2586621 w 2615105"/>
              <a:gd name="connsiteY8" fmla="*/ 1578620 h 3111018"/>
              <a:gd name="connsiteX9" fmla="*/ 2411074 w 2615105"/>
              <a:gd name="connsiteY9" fmla="*/ 1434618 h 3111018"/>
              <a:gd name="connsiteX10" fmla="*/ 2588874 w 2615105"/>
              <a:gd name="connsiteY10" fmla="*/ 1193318 h 3111018"/>
              <a:gd name="connsiteX11" fmla="*/ 2417424 w 2615105"/>
              <a:gd name="connsiteY11" fmla="*/ 1034568 h 3111018"/>
              <a:gd name="connsiteX12" fmla="*/ 2595019 w 2615105"/>
              <a:gd name="connsiteY12" fmla="*/ 821945 h 3111018"/>
              <a:gd name="connsiteX13" fmla="*/ 2417424 w 2615105"/>
              <a:gd name="connsiteY13" fmla="*/ 634518 h 3111018"/>
              <a:gd name="connsiteX14" fmla="*/ 2615094 w 2615105"/>
              <a:gd name="connsiteY14" fmla="*/ 408171 h 3111018"/>
              <a:gd name="connsiteX15" fmla="*/ 2406773 w 2615105"/>
              <a:gd name="connsiteY15" fmla="*/ 221973 h 3111018"/>
              <a:gd name="connsiteX16" fmla="*/ 2610329 w 2615105"/>
              <a:gd name="connsiteY16" fmla="*/ 38599 h 3111018"/>
              <a:gd name="connsiteX17" fmla="*/ 0 w 2615105"/>
              <a:gd name="connsiteY17" fmla="*/ 8752 h 3111018"/>
              <a:gd name="connsiteX0" fmla="*/ 2620419 w 2620419"/>
              <a:gd name="connsiteY0" fmla="*/ 3066773 h 3066773"/>
              <a:gd name="connsiteX1" fmla="*/ 2334874 w 2620419"/>
              <a:gd name="connsiteY1" fmla="*/ 2939568 h 3066773"/>
              <a:gd name="connsiteX2" fmla="*/ 2601574 w 2620419"/>
              <a:gd name="connsiteY2" fmla="*/ 2742718 h 3066773"/>
              <a:gd name="connsiteX3" fmla="*/ 2366624 w 2620419"/>
              <a:gd name="connsiteY3" fmla="*/ 2552218 h 3066773"/>
              <a:gd name="connsiteX4" fmla="*/ 2582524 w 2620419"/>
              <a:gd name="connsiteY4" fmla="*/ 2329968 h 3066773"/>
              <a:gd name="connsiteX5" fmla="*/ 2372974 w 2620419"/>
              <a:gd name="connsiteY5" fmla="*/ 2171218 h 3066773"/>
              <a:gd name="connsiteX6" fmla="*/ 2576174 w 2620419"/>
              <a:gd name="connsiteY6" fmla="*/ 1987068 h 3066773"/>
              <a:gd name="connsiteX7" fmla="*/ 2366624 w 2620419"/>
              <a:gd name="connsiteY7" fmla="*/ 1796568 h 3066773"/>
              <a:gd name="connsiteX8" fmla="*/ 2586621 w 2620419"/>
              <a:gd name="connsiteY8" fmla="*/ 1578620 h 3066773"/>
              <a:gd name="connsiteX9" fmla="*/ 2411074 w 2620419"/>
              <a:gd name="connsiteY9" fmla="*/ 1434618 h 3066773"/>
              <a:gd name="connsiteX10" fmla="*/ 2588874 w 2620419"/>
              <a:gd name="connsiteY10" fmla="*/ 1193318 h 3066773"/>
              <a:gd name="connsiteX11" fmla="*/ 2417424 w 2620419"/>
              <a:gd name="connsiteY11" fmla="*/ 1034568 h 3066773"/>
              <a:gd name="connsiteX12" fmla="*/ 2595019 w 2620419"/>
              <a:gd name="connsiteY12" fmla="*/ 821945 h 3066773"/>
              <a:gd name="connsiteX13" fmla="*/ 2417424 w 2620419"/>
              <a:gd name="connsiteY13" fmla="*/ 634518 h 3066773"/>
              <a:gd name="connsiteX14" fmla="*/ 2615094 w 2620419"/>
              <a:gd name="connsiteY14" fmla="*/ 408171 h 3066773"/>
              <a:gd name="connsiteX15" fmla="*/ 2406773 w 2620419"/>
              <a:gd name="connsiteY15" fmla="*/ 221973 h 3066773"/>
              <a:gd name="connsiteX16" fmla="*/ 2610329 w 2620419"/>
              <a:gd name="connsiteY16" fmla="*/ 38599 h 3066773"/>
              <a:gd name="connsiteX17" fmla="*/ 0 w 2620419"/>
              <a:gd name="connsiteY17" fmla="*/ 8752 h 3066773"/>
              <a:gd name="connsiteX0" fmla="*/ 2635168 w 2635168"/>
              <a:gd name="connsiteY0" fmla="*/ 3509224 h 3509224"/>
              <a:gd name="connsiteX1" fmla="*/ 2334874 w 2635168"/>
              <a:gd name="connsiteY1" fmla="*/ 2939568 h 3509224"/>
              <a:gd name="connsiteX2" fmla="*/ 2601574 w 2635168"/>
              <a:gd name="connsiteY2" fmla="*/ 2742718 h 3509224"/>
              <a:gd name="connsiteX3" fmla="*/ 2366624 w 2635168"/>
              <a:gd name="connsiteY3" fmla="*/ 2552218 h 3509224"/>
              <a:gd name="connsiteX4" fmla="*/ 2582524 w 2635168"/>
              <a:gd name="connsiteY4" fmla="*/ 2329968 h 3509224"/>
              <a:gd name="connsiteX5" fmla="*/ 2372974 w 2635168"/>
              <a:gd name="connsiteY5" fmla="*/ 2171218 h 3509224"/>
              <a:gd name="connsiteX6" fmla="*/ 2576174 w 2635168"/>
              <a:gd name="connsiteY6" fmla="*/ 1987068 h 3509224"/>
              <a:gd name="connsiteX7" fmla="*/ 2366624 w 2635168"/>
              <a:gd name="connsiteY7" fmla="*/ 1796568 h 3509224"/>
              <a:gd name="connsiteX8" fmla="*/ 2586621 w 2635168"/>
              <a:gd name="connsiteY8" fmla="*/ 1578620 h 3509224"/>
              <a:gd name="connsiteX9" fmla="*/ 2411074 w 2635168"/>
              <a:gd name="connsiteY9" fmla="*/ 1434618 h 3509224"/>
              <a:gd name="connsiteX10" fmla="*/ 2588874 w 2635168"/>
              <a:gd name="connsiteY10" fmla="*/ 1193318 h 3509224"/>
              <a:gd name="connsiteX11" fmla="*/ 2417424 w 2635168"/>
              <a:gd name="connsiteY11" fmla="*/ 1034568 h 3509224"/>
              <a:gd name="connsiteX12" fmla="*/ 2595019 w 2635168"/>
              <a:gd name="connsiteY12" fmla="*/ 821945 h 3509224"/>
              <a:gd name="connsiteX13" fmla="*/ 2417424 w 2635168"/>
              <a:gd name="connsiteY13" fmla="*/ 634518 h 3509224"/>
              <a:gd name="connsiteX14" fmla="*/ 2615094 w 2635168"/>
              <a:gd name="connsiteY14" fmla="*/ 408171 h 3509224"/>
              <a:gd name="connsiteX15" fmla="*/ 2406773 w 2635168"/>
              <a:gd name="connsiteY15" fmla="*/ 221973 h 3509224"/>
              <a:gd name="connsiteX16" fmla="*/ 2610329 w 2635168"/>
              <a:gd name="connsiteY16" fmla="*/ 38599 h 3509224"/>
              <a:gd name="connsiteX17" fmla="*/ 0 w 2635168"/>
              <a:gd name="connsiteY17" fmla="*/ 8752 h 3509224"/>
              <a:gd name="connsiteX0" fmla="*/ 2635168 w 2635168"/>
              <a:gd name="connsiteY0" fmla="*/ 3509224 h 3509224"/>
              <a:gd name="connsiteX1" fmla="*/ 2452162 w 2635168"/>
              <a:gd name="connsiteY1" fmla="*/ 3222449 h 3509224"/>
              <a:gd name="connsiteX2" fmla="*/ 2334874 w 2635168"/>
              <a:gd name="connsiteY2" fmla="*/ 2939568 h 3509224"/>
              <a:gd name="connsiteX3" fmla="*/ 2601574 w 2635168"/>
              <a:gd name="connsiteY3" fmla="*/ 2742718 h 3509224"/>
              <a:gd name="connsiteX4" fmla="*/ 2366624 w 2635168"/>
              <a:gd name="connsiteY4" fmla="*/ 2552218 h 3509224"/>
              <a:gd name="connsiteX5" fmla="*/ 2582524 w 2635168"/>
              <a:gd name="connsiteY5" fmla="*/ 2329968 h 3509224"/>
              <a:gd name="connsiteX6" fmla="*/ 2372974 w 2635168"/>
              <a:gd name="connsiteY6" fmla="*/ 2171218 h 3509224"/>
              <a:gd name="connsiteX7" fmla="*/ 2576174 w 2635168"/>
              <a:gd name="connsiteY7" fmla="*/ 1987068 h 3509224"/>
              <a:gd name="connsiteX8" fmla="*/ 2366624 w 2635168"/>
              <a:gd name="connsiteY8" fmla="*/ 1796568 h 3509224"/>
              <a:gd name="connsiteX9" fmla="*/ 2586621 w 2635168"/>
              <a:gd name="connsiteY9" fmla="*/ 1578620 h 3509224"/>
              <a:gd name="connsiteX10" fmla="*/ 2411074 w 2635168"/>
              <a:gd name="connsiteY10" fmla="*/ 1434618 h 3509224"/>
              <a:gd name="connsiteX11" fmla="*/ 2588874 w 2635168"/>
              <a:gd name="connsiteY11" fmla="*/ 1193318 h 3509224"/>
              <a:gd name="connsiteX12" fmla="*/ 2417424 w 2635168"/>
              <a:gd name="connsiteY12" fmla="*/ 1034568 h 3509224"/>
              <a:gd name="connsiteX13" fmla="*/ 2595019 w 2635168"/>
              <a:gd name="connsiteY13" fmla="*/ 821945 h 3509224"/>
              <a:gd name="connsiteX14" fmla="*/ 2417424 w 2635168"/>
              <a:gd name="connsiteY14" fmla="*/ 634518 h 3509224"/>
              <a:gd name="connsiteX15" fmla="*/ 2615094 w 2635168"/>
              <a:gd name="connsiteY15" fmla="*/ 408171 h 3509224"/>
              <a:gd name="connsiteX16" fmla="*/ 2406773 w 2635168"/>
              <a:gd name="connsiteY16" fmla="*/ 221973 h 3509224"/>
              <a:gd name="connsiteX17" fmla="*/ 2610329 w 2635168"/>
              <a:gd name="connsiteY17" fmla="*/ 38599 h 3509224"/>
              <a:gd name="connsiteX18" fmla="*/ 0 w 2635168"/>
              <a:gd name="connsiteY18" fmla="*/ 8752 h 3509224"/>
              <a:gd name="connsiteX0" fmla="*/ 2635168 w 2659467"/>
              <a:gd name="connsiteY0" fmla="*/ 3509224 h 3509224"/>
              <a:gd name="connsiteX1" fmla="*/ 2643891 w 2659467"/>
              <a:gd name="connsiteY1" fmla="*/ 3082339 h 3509224"/>
              <a:gd name="connsiteX2" fmla="*/ 2334874 w 2659467"/>
              <a:gd name="connsiteY2" fmla="*/ 2939568 h 3509224"/>
              <a:gd name="connsiteX3" fmla="*/ 2601574 w 2659467"/>
              <a:gd name="connsiteY3" fmla="*/ 2742718 h 3509224"/>
              <a:gd name="connsiteX4" fmla="*/ 2366624 w 2659467"/>
              <a:gd name="connsiteY4" fmla="*/ 2552218 h 3509224"/>
              <a:gd name="connsiteX5" fmla="*/ 2582524 w 2659467"/>
              <a:gd name="connsiteY5" fmla="*/ 2329968 h 3509224"/>
              <a:gd name="connsiteX6" fmla="*/ 2372974 w 2659467"/>
              <a:gd name="connsiteY6" fmla="*/ 2171218 h 3509224"/>
              <a:gd name="connsiteX7" fmla="*/ 2576174 w 2659467"/>
              <a:gd name="connsiteY7" fmla="*/ 1987068 h 3509224"/>
              <a:gd name="connsiteX8" fmla="*/ 2366624 w 2659467"/>
              <a:gd name="connsiteY8" fmla="*/ 1796568 h 3509224"/>
              <a:gd name="connsiteX9" fmla="*/ 2586621 w 2659467"/>
              <a:gd name="connsiteY9" fmla="*/ 1578620 h 3509224"/>
              <a:gd name="connsiteX10" fmla="*/ 2411074 w 2659467"/>
              <a:gd name="connsiteY10" fmla="*/ 1434618 h 3509224"/>
              <a:gd name="connsiteX11" fmla="*/ 2588874 w 2659467"/>
              <a:gd name="connsiteY11" fmla="*/ 1193318 h 3509224"/>
              <a:gd name="connsiteX12" fmla="*/ 2417424 w 2659467"/>
              <a:gd name="connsiteY12" fmla="*/ 1034568 h 3509224"/>
              <a:gd name="connsiteX13" fmla="*/ 2595019 w 2659467"/>
              <a:gd name="connsiteY13" fmla="*/ 821945 h 3509224"/>
              <a:gd name="connsiteX14" fmla="*/ 2417424 w 2659467"/>
              <a:gd name="connsiteY14" fmla="*/ 634518 h 3509224"/>
              <a:gd name="connsiteX15" fmla="*/ 2615094 w 2659467"/>
              <a:gd name="connsiteY15" fmla="*/ 408171 h 3509224"/>
              <a:gd name="connsiteX16" fmla="*/ 2406773 w 2659467"/>
              <a:gd name="connsiteY16" fmla="*/ 221973 h 3509224"/>
              <a:gd name="connsiteX17" fmla="*/ 2610329 w 2659467"/>
              <a:gd name="connsiteY17" fmla="*/ 38599 h 3509224"/>
              <a:gd name="connsiteX18" fmla="*/ 0 w 2659467"/>
              <a:gd name="connsiteY18" fmla="*/ 8752 h 3509224"/>
              <a:gd name="connsiteX0" fmla="*/ 2635168 w 2669781"/>
              <a:gd name="connsiteY0" fmla="*/ 3509224 h 3509224"/>
              <a:gd name="connsiteX1" fmla="*/ 2651264 w 2669781"/>
              <a:gd name="connsiteY1" fmla="*/ 3288816 h 3509224"/>
              <a:gd name="connsiteX2" fmla="*/ 2643891 w 2669781"/>
              <a:gd name="connsiteY2" fmla="*/ 3082339 h 3509224"/>
              <a:gd name="connsiteX3" fmla="*/ 2334874 w 2669781"/>
              <a:gd name="connsiteY3" fmla="*/ 2939568 h 3509224"/>
              <a:gd name="connsiteX4" fmla="*/ 2601574 w 2669781"/>
              <a:gd name="connsiteY4" fmla="*/ 2742718 h 3509224"/>
              <a:gd name="connsiteX5" fmla="*/ 2366624 w 2669781"/>
              <a:gd name="connsiteY5" fmla="*/ 2552218 h 3509224"/>
              <a:gd name="connsiteX6" fmla="*/ 2582524 w 2669781"/>
              <a:gd name="connsiteY6" fmla="*/ 2329968 h 3509224"/>
              <a:gd name="connsiteX7" fmla="*/ 2372974 w 2669781"/>
              <a:gd name="connsiteY7" fmla="*/ 2171218 h 3509224"/>
              <a:gd name="connsiteX8" fmla="*/ 2576174 w 2669781"/>
              <a:gd name="connsiteY8" fmla="*/ 1987068 h 3509224"/>
              <a:gd name="connsiteX9" fmla="*/ 2366624 w 2669781"/>
              <a:gd name="connsiteY9" fmla="*/ 1796568 h 3509224"/>
              <a:gd name="connsiteX10" fmla="*/ 2586621 w 2669781"/>
              <a:gd name="connsiteY10" fmla="*/ 1578620 h 3509224"/>
              <a:gd name="connsiteX11" fmla="*/ 2411074 w 2669781"/>
              <a:gd name="connsiteY11" fmla="*/ 1434618 h 3509224"/>
              <a:gd name="connsiteX12" fmla="*/ 2588874 w 2669781"/>
              <a:gd name="connsiteY12" fmla="*/ 1193318 h 3509224"/>
              <a:gd name="connsiteX13" fmla="*/ 2417424 w 2669781"/>
              <a:gd name="connsiteY13" fmla="*/ 1034568 h 3509224"/>
              <a:gd name="connsiteX14" fmla="*/ 2595019 w 2669781"/>
              <a:gd name="connsiteY14" fmla="*/ 821945 h 3509224"/>
              <a:gd name="connsiteX15" fmla="*/ 2417424 w 2669781"/>
              <a:gd name="connsiteY15" fmla="*/ 634518 h 3509224"/>
              <a:gd name="connsiteX16" fmla="*/ 2615094 w 2669781"/>
              <a:gd name="connsiteY16" fmla="*/ 408171 h 3509224"/>
              <a:gd name="connsiteX17" fmla="*/ 2406773 w 2669781"/>
              <a:gd name="connsiteY17" fmla="*/ 221973 h 3509224"/>
              <a:gd name="connsiteX18" fmla="*/ 2610329 w 2669781"/>
              <a:gd name="connsiteY18" fmla="*/ 38599 h 3509224"/>
              <a:gd name="connsiteX19" fmla="*/ 0 w 2669781"/>
              <a:gd name="connsiteY19" fmla="*/ 8752 h 3509224"/>
              <a:gd name="connsiteX0" fmla="*/ 2635168 w 2650504"/>
              <a:gd name="connsiteY0" fmla="*/ 3509224 h 3509224"/>
              <a:gd name="connsiteX1" fmla="*/ 2415290 w 2650504"/>
              <a:gd name="connsiteY1" fmla="*/ 3340435 h 3509224"/>
              <a:gd name="connsiteX2" fmla="*/ 2643891 w 2650504"/>
              <a:gd name="connsiteY2" fmla="*/ 3082339 h 3509224"/>
              <a:gd name="connsiteX3" fmla="*/ 2334874 w 2650504"/>
              <a:gd name="connsiteY3" fmla="*/ 2939568 h 3509224"/>
              <a:gd name="connsiteX4" fmla="*/ 2601574 w 2650504"/>
              <a:gd name="connsiteY4" fmla="*/ 2742718 h 3509224"/>
              <a:gd name="connsiteX5" fmla="*/ 2366624 w 2650504"/>
              <a:gd name="connsiteY5" fmla="*/ 2552218 h 3509224"/>
              <a:gd name="connsiteX6" fmla="*/ 2582524 w 2650504"/>
              <a:gd name="connsiteY6" fmla="*/ 2329968 h 3509224"/>
              <a:gd name="connsiteX7" fmla="*/ 2372974 w 2650504"/>
              <a:gd name="connsiteY7" fmla="*/ 2171218 h 3509224"/>
              <a:gd name="connsiteX8" fmla="*/ 2576174 w 2650504"/>
              <a:gd name="connsiteY8" fmla="*/ 1987068 h 3509224"/>
              <a:gd name="connsiteX9" fmla="*/ 2366624 w 2650504"/>
              <a:gd name="connsiteY9" fmla="*/ 1796568 h 3509224"/>
              <a:gd name="connsiteX10" fmla="*/ 2586621 w 2650504"/>
              <a:gd name="connsiteY10" fmla="*/ 1578620 h 3509224"/>
              <a:gd name="connsiteX11" fmla="*/ 2411074 w 2650504"/>
              <a:gd name="connsiteY11" fmla="*/ 1434618 h 3509224"/>
              <a:gd name="connsiteX12" fmla="*/ 2588874 w 2650504"/>
              <a:gd name="connsiteY12" fmla="*/ 1193318 h 3509224"/>
              <a:gd name="connsiteX13" fmla="*/ 2417424 w 2650504"/>
              <a:gd name="connsiteY13" fmla="*/ 1034568 h 3509224"/>
              <a:gd name="connsiteX14" fmla="*/ 2595019 w 2650504"/>
              <a:gd name="connsiteY14" fmla="*/ 821945 h 3509224"/>
              <a:gd name="connsiteX15" fmla="*/ 2417424 w 2650504"/>
              <a:gd name="connsiteY15" fmla="*/ 634518 h 3509224"/>
              <a:gd name="connsiteX16" fmla="*/ 2615094 w 2650504"/>
              <a:gd name="connsiteY16" fmla="*/ 408171 h 3509224"/>
              <a:gd name="connsiteX17" fmla="*/ 2406773 w 2650504"/>
              <a:gd name="connsiteY17" fmla="*/ 221973 h 3509224"/>
              <a:gd name="connsiteX18" fmla="*/ 2610329 w 2650504"/>
              <a:gd name="connsiteY18" fmla="*/ 38599 h 3509224"/>
              <a:gd name="connsiteX19" fmla="*/ 0 w 2650504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34874 w 2650071"/>
              <a:gd name="connsiteY3" fmla="*/ 2939568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79119 w 2650071"/>
              <a:gd name="connsiteY3" fmla="*/ 2932194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353"/>
              <a:gd name="connsiteY0" fmla="*/ 3509224 h 3509224"/>
              <a:gd name="connsiteX1" fmla="*/ 2407916 w 2650353"/>
              <a:gd name="connsiteY1" fmla="*/ 3259320 h 3509224"/>
              <a:gd name="connsiteX2" fmla="*/ 2643891 w 2650353"/>
              <a:gd name="connsiteY2" fmla="*/ 3082339 h 3509224"/>
              <a:gd name="connsiteX3" fmla="*/ 2379119 w 2650353"/>
              <a:gd name="connsiteY3" fmla="*/ 2932194 h 3509224"/>
              <a:gd name="connsiteX4" fmla="*/ 2601574 w 2650353"/>
              <a:gd name="connsiteY4" fmla="*/ 2742718 h 3509224"/>
              <a:gd name="connsiteX5" fmla="*/ 2366624 w 2650353"/>
              <a:gd name="connsiteY5" fmla="*/ 2552218 h 3509224"/>
              <a:gd name="connsiteX6" fmla="*/ 2582524 w 2650353"/>
              <a:gd name="connsiteY6" fmla="*/ 2329968 h 3509224"/>
              <a:gd name="connsiteX7" fmla="*/ 2372974 w 2650353"/>
              <a:gd name="connsiteY7" fmla="*/ 2171218 h 3509224"/>
              <a:gd name="connsiteX8" fmla="*/ 2576174 w 2650353"/>
              <a:gd name="connsiteY8" fmla="*/ 1987068 h 3509224"/>
              <a:gd name="connsiteX9" fmla="*/ 2366624 w 2650353"/>
              <a:gd name="connsiteY9" fmla="*/ 1796568 h 3509224"/>
              <a:gd name="connsiteX10" fmla="*/ 2586621 w 2650353"/>
              <a:gd name="connsiteY10" fmla="*/ 1578620 h 3509224"/>
              <a:gd name="connsiteX11" fmla="*/ 2411074 w 2650353"/>
              <a:gd name="connsiteY11" fmla="*/ 1434618 h 3509224"/>
              <a:gd name="connsiteX12" fmla="*/ 2588874 w 2650353"/>
              <a:gd name="connsiteY12" fmla="*/ 1193318 h 3509224"/>
              <a:gd name="connsiteX13" fmla="*/ 2417424 w 2650353"/>
              <a:gd name="connsiteY13" fmla="*/ 1034568 h 3509224"/>
              <a:gd name="connsiteX14" fmla="*/ 2595019 w 2650353"/>
              <a:gd name="connsiteY14" fmla="*/ 821945 h 3509224"/>
              <a:gd name="connsiteX15" fmla="*/ 2417424 w 2650353"/>
              <a:gd name="connsiteY15" fmla="*/ 634518 h 3509224"/>
              <a:gd name="connsiteX16" fmla="*/ 2615094 w 2650353"/>
              <a:gd name="connsiteY16" fmla="*/ 408171 h 3509224"/>
              <a:gd name="connsiteX17" fmla="*/ 2406773 w 2650353"/>
              <a:gd name="connsiteY17" fmla="*/ 221973 h 3509224"/>
              <a:gd name="connsiteX18" fmla="*/ 2610329 w 2650353"/>
              <a:gd name="connsiteY18" fmla="*/ 38599 h 3509224"/>
              <a:gd name="connsiteX19" fmla="*/ 0 w 2650353"/>
              <a:gd name="connsiteY19" fmla="*/ 8752 h 3509224"/>
              <a:gd name="connsiteX0" fmla="*/ 20826 w 2711152"/>
              <a:gd name="connsiteY0" fmla="*/ 5221414 h 5221414"/>
              <a:gd name="connsiteX1" fmla="*/ 2407916 w 2711152"/>
              <a:gd name="connsiteY1" fmla="*/ 3259320 h 5221414"/>
              <a:gd name="connsiteX2" fmla="*/ 2643891 w 2711152"/>
              <a:gd name="connsiteY2" fmla="*/ 3082339 h 5221414"/>
              <a:gd name="connsiteX3" fmla="*/ 2379119 w 2711152"/>
              <a:gd name="connsiteY3" fmla="*/ 2932194 h 5221414"/>
              <a:gd name="connsiteX4" fmla="*/ 2601574 w 2711152"/>
              <a:gd name="connsiteY4" fmla="*/ 2742718 h 5221414"/>
              <a:gd name="connsiteX5" fmla="*/ 2366624 w 2711152"/>
              <a:gd name="connsiteY5" fmla="*/ 2552218 h 5221414"/>
              <a:gd name="connsiteX6" fmla="*/ 2582524 w 2711152"/>
              <a:gd name="connsiteY6" fmla="*/ 2329968 h 5221414"/>
              <a:gd name="connsiteX7" fmla="*/ 2372974 w 2711152"/>
              <a:gd name="connsiteY7" fmla="*/ 2171218 h 5221414"/>
              <a:gd name="connsiteX8" fmla="*/ 2576174 w 2711152"/>
              <a:gd name="connsiteY8" fmla="*/ 1987068 h 5221414"/>
              <a:gd name="connsiteX9" fmla="*/ 2366624 w 2711152"/>
              <a:gd name="connsiteY9" fmla="*/ 1796568 h 5221414"/>
              <a:gd name="connsiteX10" fmla="*/ 2586621 w 2711152"/>
              <a:gd name="connsiteY10" fmla="*/ 1578620 h 5221414"/>
              <a:gd name="connsiteX11" fmla="*/ 2411074 w 2711152"/>
              <a:gd name="connsiteY11" fmla="*/ 1434618 h 5221414"/>
              <a:gd name="connsiteX12" fmla="*/ 2588874 w 2711152"/>
              <a:gd name="connsiteY12" fmla="*/ 1193318 h 5221414"/>
              <a:gd name="connsiteX13" fmla="*/ 2417424 w 2711152"/>
              <a:gd name="connsiteY13" fmla="*/ 1034568 h 5221414"/>
              <a:gd name="connsiteX14" fmla="*/ 2595019 w 2711152"/>
              <a:gd name="connsiteY14" fmla="*/ 821945 h 5221414"/>
              <a:gd name="connsiteX15" fmla="*/ 2417424 w 2711152"/>
              <a:gd name="connsiteY15" fmla="*/ 634518 h 5221414"/>
              <a:gd name="connsiteX16" fmla="*/ 2615094 w 2711152"/>
              <a:gd name="connsiteY16" fmla="*/ 408171 h 5221414"/>
              <a:gd name="connsiteX17" fmla="*/ 2406773 w 2711152"/>
              <a:gd name="connsiteY17" fmla="*/ 221973 h 5221414"/>
              <a:gd name="connsiteX18" fmla="*/ 2610329 w 2711152"/>
              <a:gd name="connsiteY18" fmla="*/ 38599 h 5221414"/>
              <a:gd name="connsiteX19" fmla="*/ 0 w 2711152"/>
              <a:gd name="connsiteY19" fmla="*/ 8752 h 5221414"/>
              <a:gd name="connsiteX0" fmla="*/ 20826 w 2646828"/>
              <a:gd name="connsiteY0" fmla="*/ 5221414 h 5221414"/>
              <a:gd name="connsiteX1" fmla="*/ 2167824 w 2646828"/>
              <a:gd name="connsiteY1" fmla="*/ 3742989 h 5221414"/>
              <a:gd name="connsiteX2" fmla="*/ 2643891 w 2646828"/>
              <a:gd name="connsiteY2" fmla="*/ 3082339 h 5221414"/>
              <a:gd name="connsiteX3" fmla="*/ 2379119 w 2646828"/>
              <a:gd name="connsiteY3" fmla="*/ 2932194 h 5221414"/>
              <a:gd name="connsiteX4" fmla="*/ 2601574 w 2646828"/>
              <a:gd name="connsiteY4" fmla="*/ 2742718 h 5221414"/>
              <a:gd name="connsiteX5" fmla="*/ 2366624 w 2646828"/>
              <a:gd name="connsiteY5" fmla="*/ 2552218 h 5221414"/>
              <a:gd name="connsiteX6" fmla="*/ 2582524 w 2646828"/>
              <a:gd name="connsiteY6" fmla="*/ 2329968 h 5221414"/>
              <a:gd name="connsiteX7" fmla="*/ 2372974 w 2646828"/>
              <a:gd name="connsiteY7" fmla="*/ 2171218 h 5221414"/>
              <a:gd name="connsiteX8" fmla="*/ 2576174 w 2646828"/>
              <a:gd name="connsiteY8" fmla="*/ 1987068 h 5221414"/>
              <a:gd name="connsiteX9" fmla="*/ 2366624 w 2646828"/>
              <a:gd name="connsiteY9" fmla="*/ 1796568 h 5221414"/>
              <a:gd name="connsiteX10" fmla="*/ 2586621 w 2646828"/>
              <a:gd name="connsiteY10" fmla="*/ 1578620 h 5221414"/>
              <a:gd name="connsiteX11" fmla="*/ 2411074 w 2646828"/>
              <a:gd name="connsiteY11" fmla="*/ 1434618 h 5221414"/>
              <a:gd name="connsiteX12" fmla="*/ 2588874 w 2646828"/>
              <a:gd name="connsiteY12" fmla="*/ 1193318 h 5221414"/>
              <a:gd name="connsiteX13" fmla="*/ 2417424 w 2646828"/>
              <a:gd name="connsiteY13" fmla="*/ 1034568 h 5221414"/>
              <a:gd name="connsiteX14" fmla="*/ 2595019 w 2646828"/>
              <a:gd name="connsiteY14" fmla="*/ 821945 h 5221414"/>
              <a:gd name="connsiteX15" fmla="*/ 2417424 w 2646828"/>
              <a:gd name="connsiteY15" fmla="*/ 634518 h 5221414"/>
              <a:gd name="connsiteX16" fmla="*/ 2615094 w 2646828"/>
              <a:gd name="connsiteY16" fmla="*/ 408171 h 5221414"/>
              <a:gd name="connsiteX17" fmla="*/ 2406773 w 2646828"/>
              <a:gd name="connsiteY17" fmla="*/ 221973 h 5221414"/>
              <a:gd name="connsiteX18" fmla="*/ 2610329 w 2646828"/>
              <a:gd name="connsiteY18" fmla="*/ 38599 h 5221414"/>
              <a:gd name="connsiteX19" fmla="*/ 0 w 2646828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2932194 h 5221414"/>
              <a:gd name="connsiteX4" fmla="*/ 2601574 w 2615105"/>
              <a:gd name="connsiteY4" fmla="*/ 2742718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2932194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5488 w 2615105"/>
              <a:gd name="connsiteY6" fmla="*/ 2494415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65872 w 2615105"/>
              <a:gd name="connsiteY10" fmla="*/ 1636659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93501 w 2615105"/>
              <a:gd name="connsiteY2" fmla="*/ 339188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62335 h 5221414"/>
              <a:gd name="connsiteX2" fmla="*/ 2593501 w 2615105"/>
              <a:gd name="connsiteY2" fmla="*/ 339188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294429 w 2615105"/>
              <a:gd name="connsiteY1" fmla="*/ 4265352 h 5221414"/>
              <a:gd name="connsiteX2" fmla="*/ 2593501 w 2615105"/>
              <a:gd name="connsiteY2" fmla="*/ 339188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8486"/>
              <a:gd name="connsiteY0" fmla="*/ 5221414 h 5221414"/>
              <a:gd name="connsiteX1" fmla="*/ 2294429 w 2618486"/>
              <a:gd name="connsiteY1" fmla="*/ 4265352 h 5221414"/>
              <a:gd name="connsiteX2" fmla="*/ 2610765 w 2618486"/>
              <a:gd name="connsiteY2" fmla="*/ 3856211 h 5221414"/>
              <a:gd name="connsiteX3" fmla="*/ 2379119 w 2618486"/>
              <a:gd name="connsiteY3" fmla="*/ 3115989 h 5221414"/>
              <a:gd name="connsiteX4" fmla="*/ 2604538 w 2618486"/>
              <a:gd name="connsiteY4" fmla="*/ 2887819 h 5221414"/>
              <a:gd name="connsiteX5" fmla="*/ 2378481 w 2618486"/>
              <a:gd name="connsiteY5" fmla="*/ 2716665 h 5221414"/>
              <a:gd name="connsiteX6" fmla="*/ 2585488 w 2618486"/>
              <a:gd name="connsiteY6" fmla="*/ 2494415 h 5221414"/>
              <a:gd name="connsiteX7" fmla="*/ 2375938 w 2618486"/>
              <a:gd name="connsiteY7" fmla="*/ 2345340 h 5221414"/>
              <a:gd name="connsiteX8" fmla="*/ 2570246 w 2618486"/>
              <a:gd name="connsiteY8" fmla="*/ 2103149 h 5221414"/>
              <a:gd name="connsiteX9" fmla="*/ 2396265 w 2618486"/>
              <a:gd name="connsiteY9" fmla="*/ 1835261 h 5221414"/>
              <a:gd name="connsiteX10" fmla="*/ 2565872 w 2618486"/>
              <a:gd name="connsiteY10" fmla="*/ 1636659 h 5221414"/>
              <a:gd name="connsiteX11" fmla="*/ 2411074 w 2618486"/>
              <a:gd name="connsiteY11" fmla="*/ 1395925 h 5221414"/>
              <a:gd name="connsiteX12" fmla="*/ 2588874 w 2618486"/>
              <a:gd name="connsiteY12" fmla="*/ 1193318 h 5221414"/>
              <a:gd name="connsiteX13" fmla="*/ 2417424 w 2618486"/>
              <a:gd name="connsiteY13" fmla="*/ 1034568 h 5221414"/>
              <a:gd name="connsiteX14" fmla="*/ 2595019 w 2618486"/>
              <a:gd name="connsiteY14" fmla="*/ 821945 h 5221414"/>
              <a:gd name="connsiteX15" fmla="*/ 2417424 w 2618486"/>
              <a:gd name="connsiteY15" fmla="*/ 634518 h 5221414"/>
              <a:gd name="connsiteX16" fmla="*/ 2615094 w 2618486"/>
              <a:gd name="connsiteY16" fmla="*/ 408171 h 5221414"/>
              <a:gd name="connsiteX17" fmla="*/ 2406773 w 2618486"/>
              <a:gd name="connsiteY17" fmla="*/ 221973 h 5221414"/>
              <a:gd name="connsiteX18" fmla="*/ 2610329 w 2618486"/>
              <a:gd name="connsiteY18" fmla="*/ 38599 h 5221414"/>
              <a:gd name="connsiteX19" fmla="*/ 0 w 2618486"/>
              <a:gd name="connsiteY19" fmla="*/ 8752 h 5221414"/>
              <a:gd name="connsiteX0" fmla="*/ 20826 w 2618487"/>
              <a:gd name="connsiteY0" fmla="*/ 5221414 h 5221414"/>
              <a:gd name="connsiteX1" fmla="*/ 2294429 w 2618487"/>
              <a:gd name="connsiteY1" fmla="*/ 4265352 h 5221414"/>
              <a:gd name="connsiteX2" fmla="*/ 2610765 w 2618487"/>
              <a:gd name="connsiteY2" fmla="*/ 3856211 h 5221414"/>
              <a:gd name="connsiteX3" fmla="*/ 2379119 w 2618487"/>
              <a:gd name="connsiteY3" fmla="*/ 3580312 h 5221414"/>
              <a:gd name="connsiteX4" fmla="*/ 2604538 w 2618487"/>
              <a:gd name="connsiteY4" fmla="*/ 2887819 h 5221414"/>
              <a:gd name="connsiteX5" fmla="*/ 2378481 w 2618487"/>
              <a:gd name="connsiteY5" fmla="*/ 2716665 h 5221414"/>
              <a:gd name="connsiteX6" fmla="*/ 2585488 w 2618487"/>
              <a:gd name="connsiteY6" fmla="*/ 2494415 h 5221414"/>
              <a:gd name="connsiteX7" fmla="*/ 2375938 w 2618487"/>
              <a:gd name="connsiteY7" fmla="*/ 2345340 h 5221414"/>
              <a:gd name="connsiteX8" fmla="*/ 2570246 w 2618487"/>
              <a:gd name="connsiteY8" fmla="*/ 2103149 h 5221414"/>
              <a:gd name="connsiteX9" fmla="*/ 2396265 w 2618487"/>
              <a:gd name="connsiteY9" fmla="*/ 1835261 h 5221414"/>
              <a:gd name="connsiteX10" fmla="*/ 2565872 w 2618487"/>
              <a:gd name="connsiteY10" fmla="*/ 1636659 h 5221414"/>
              <a:gd name="connsiteX11" fmla="*/ 2411074 w 2618487"/>
              <a:gd name="connsiteY11" fmla="*/ 1395925 h 5221414"/>
              <a:gd name="connsiteX12" fmla="*/ 2588874 w 2618487"/>
              <a:gd name="connsiteY12" fmla="*/ 1193318 h 5221414"/>
              <a:gd name="connsiteX13" fmla="*/ 2417424 w 2618487"/>
              <a:gd name="connsiteY13" fmla="*/ 1034568 h 5221414"/>
              <a:gd name="connsiteX14" fmla="*/ 2595019 w 2618487"/>
              <a:gd name="connsiteY14" fmla="*/ 821945 h 5221414"/>
              <a:gd name="connsiteX15" fmla="*/ 2417424 w 2618487"/>
              <a:gd name="connsiteY15" fmla="*/ 634518 h 5221414"/>
              <a:gd name="connsiteX16" fmla="*/ 2615094 w 2618487"/>
              <a:gd name="connsiteY16" fmla="*/ 408171 h 5221414"/>
              <a:gd name="connsiteX17" fmla="*/ 2406773 w 2618487"/>
              <a:gd name="connsiteY17" fmla="*/ 221973 h 5221414"/>
              <a:gd name="connsiteX18" fmla="*/ 2610329 w 2618487"/>
              <a:gd name="connsiteY18" fmla="*/ 38599 h 5221414"/>
              <a:gd name="connsiteX19" fmla="*/ 0 w 2618487"/>
              <a:gd name="connsiteY19" fmla="*/ 8752 h 5221414"/>
              <a:gd name="connsiteX0" fmla="*/ 20826 w 2618487"/>
              <a:gd name="connsiteY0" fmla="*/ 5221414 h 5221414"/>
              <a:gd name="connsiteX1" fmla="*/ 2294429 w 2618487"/>
              <a:gd name="connsiteY1" fmla="*/ 4265352 h 5221414"/>
              <a:gd name="connsiteX2" fmla="*/ 2610765 w 2618487"/>
              <a:gd name="connsiteY2" fmla="*/ 3856211 h 5221414"/>
              <a:gd name="connsiteX3" fmla="*/ 2379119 w 2618487"/>
              <a:gd name="connsiteY3" fmla="*/ 3580312 h 5221414"/>
              <a:gd name="connsiteX4" fmla="*/ 2598784 w 2618487"/>
              <a:gd name="connsiteY4" fmla="*/ 3245735 h 5221414"/>
              <a:gd name="connsiteX5" fmla="*/ 2378481 w 2618487"/>
              <a:gd name="connsiteY5" fmla="*/ 2716665 h 5221414"/>
              <a:gd name="connsiteX6" fmla="*/ 2585488 w 2618487"/>
              <a:gd name="connsiteY6" fmla="*/ 2494415 h 5221414"/>
              <a:gd name="connsiteX7" fmla="*/ 2375938 w 2618487"/>
              <a:gd name="connsiteY7" fmla="*/ 2345340 h 5221414"/>
              <a:gd name="connsiteX8" fmla="*/ 2570246 w 2618487"/>
              <a:gd name="connsiteY8" fmla="*/ 2103149 h 5221414"/>
              <a:gd name="connsiteX9" fmla="*/ 2396265 w 2618487"/>
              <a:gd name="connsiteY9" fmla="*/ 1835261 h 5221414"/>
              <a:gd name="connsiteX10" fmla="*/ 2565872 w 2618487"/>
              <a:gd name="connsiteY10" fmla="*/ 1636659 h 5221414"/>
              <a:gd name="connsiteX11" fmla="*/ 2411074 w 2618487"/>
              <a:gd name="connsiteY11" fmla="*/ 1395925 h 5221414"/>
              <a:gd name="connsiteX12" fmla="*/ 2588874 w 2618487"/>
              <a:gd name="connsiteY12" fmla="*/ 1193318 h 5221414"/>
              <a:gd name="connsiteX13" fmla="*/ 2417424 w 2618487"/>
              <a:gd name="connsiteY13" fmla="*/ 1034568 h 5221414"/>
              <a:gd name="connsiteX14" fmla="*/ 2595019 w 2618487"/>
              <a:gd name="connsiteY14" fmla="*/ 821945 h 5221414"/>
              <a:gd name="connsiteX15" fmla="*/ 2417424 w 2618487"/>
              <a:gd name="connsiteY15" fmla="*/ 634518 h 5221414"/>
              <a:gd name="connsiteX16" fmla="*/ 2615094 w 2618487"/>
              <a:gd name="connsiteY16" fmla="*/ 408171 h 5221414"/>
              <a:gd name="connsiteX17" fmla="*/ 2406773 w 2618487"/>
              <a:gd name="connsiteY17" fmla="*/ 221973 h 5221414"/>
              <a:gd name="connsiteX18" fmla="*/ 2610329 w 2618487"/>
              <a:gd name="connsiteY18" fmla="*/ 38599 h 5221414"/>
              <a:gd name="connsiteX19" fmla="*/ 0 w 2618487"/>
              <a:gd name="connsiteY19" fmla="*/ 8752 h 5221414"/>
              <a:gd name="connsiteX0" fmla="*/ 20826 w 2618487"/>
              <a:gd name="connsiteY0" fmla="*/ 5221414 h 5221414"/>
              <a:gd name="connsiteX1" fmla="*/ 2294429 w 2618487"/>
              <a:gd name="connsiteY1" fmla="*/ 4265352 h 5221414"/>
              <a:gd name="connsiteX2" fmla="*/ 2610765 w 2618487"/>
              <a:gd name="connsiteY2" fmla="*/ 3856211 h 5221414"/>
              <a:gd name="connsiteX3" fmla="*/ 2379119 w 2618487"/>
              <a:gd name="connsiteY3" fmla="*/ 3580312 h 5221414"/>
              <a:gd name="connsiteX4" fmla="*/ 2598784 w 2618487"/>
              <a:gd name="connsiteY4" fmla="*/ 3245735 h 5221414"/>
              <a:gd name="connsiteX5" fmla="*/ 2338198 w 2618487"/>
              <a:gd name="connsiteY5" fmla="*/ 3026213 h 5221414"/>
              <a:gd name="connsiteX6" fmla="*/ 2585488 w 2618487"/>
              <a:gd name="connsiteY6" fmla="*/ 2494415 h 5221414"/>
              <a:gd name="connsiteX7" fmla="*/ 2375938 w 2618487"/>
              <a:gd name="connsiteY7" fmla="*/ 2345340 h 5221414"/>
              <a:gd name="connsiteX8" fmla="*/ 2570246 w 2618487"/>
              <a:gd name="connsiteY8" fmla="*/ 2103149 h 5221414"/>
              <a:gd name="connsiteX9" fmla="*/ 2396265 w 2618487"/>
              <a:gd name="connsiteY9" fmla="*/ 1835261 h 5221414"/>
              <a:gd name="connsiteX10" fmla="*/ 2565872 w 2618487"/>
              <a:gd name="connsiteY10" fmla="*/ 1636659 h 5221414"/>
              <a:gd name="connsiteX11" fmla="*/ 2411074 w 2618487"/>
              <a:gd name="connsiteY11" fmla="*/ 1395925 h 5221414"/>
              <a:gd name="connsiteX12" fmla="*/ 2588874 w 2618487"/>
              <a:gd name="connsiteY12" fmla="*/ 1193318 h 5221414"/>
              <a:gd name="connsiteX13" fmla="*/ 2417424 w 2618487"/>
              <a:gd name="connsiteY13" fmla="*/ 1034568 h 5221414"/>
              <a:gd name="connsiteX14" fmla="*/ 2595019 w 2618487"/>
              <a:gd name="connsiteY14" fmla="*/ 821945 h 5221414"/>
              <a:gd name="connsiteX15" fmla="*/ 2417424 w 2618487"/>
              <a:gd name="connsiteY15" fmla="*/ 634518 h 5221414"/>
              <a:gd name="connsiteX16" fmla="*/ 2615094 w 2618487"/>
              <a:gd name="connsiteY16" fmla="*/ 408171 h 5221414"/>
              <a:gd name="connsiteX17" fmla="*/ 2406773 w 2618487"/>
              <a:gd name="connsiteY17" fmla="*/ 221973 h 5221414"/>
              <a:gd name="connsiteX18" fmla="*/ 2610329 w 2618487"/>
              <a:gd name="connsiteY18" fmla="*/ 38599 h 5221414"/>
              <a:gd name="connsiteX19" fmla="*/ 0 w 2618487"/>
              <a:gd name="connsiteY19" fmla="*/ 8752 h 5221414"/>
              <a:gd name="connsiteX0" fmla="*/ 20826 w 2618487"/>
              <a:gd name="connsiteY0" fmla="*/ 5221414 h 5221414"/>
              <a:gd name="connsiteX1" fmla="*/ 2294429 w 2618487"/>
              <a:gd name="connsiteY1" fmla="*/ 4265352 h 5221414"/>
              <a:gd name="connsiteX2" fmla="*/ 2610765 w 2618487"/>
              <a:gd name="connsiteY2" fmla="*/ 3856211 h 5221414"/>
              <a:gd name="connsiteX3" fmla="*/ 2379119 w 2618487"/>
              <a:gd name="connsiteY3" fmla="*/ 3580312 h 5221414"/>
              <a:gd name="connsiteX4" fmla="*/ 2598784 w 2618487"/>
              <a:gd name="connsiteY4" fmla="*/ 3245735 h 5221414"/>
              <a:gd name="connsiteX5" fmla="*/ 2338198 w 2618487"/>
              <a:gd name="connsiteY5" fmla="*/ 3026213 h 5221414"/>
              <a:gd name="connsiteX6" fmla="*/ 2562469 w 2618487"/>
              <a:gd name="connsiteY6" fmla="*/ 2687883 h 5221414"/>
              <a:gd name="connsiteX7" fmla="*/ 2375938 w 2618487"/>
              <a:gd name="connsiteY7" fmla="*/ 2345340 h 5221414"/>
              <a:gd name="connsiteX8" fmla="*/ 2570246 w 2618487"/>
              <a:gd name="connsiteY8" fmla="*/ 2103149 h 5221414"/>
              <a:gd name="connsiteX9" fmla="*/ 2396265 w 2618487"/>
              <a:gd name="connsiteY9" fmla="*/ 1835261 h 5221414"/>
              <a:gd name="connsiteX10" fmla="*/ 2565872 w 2618487"/>
              <a:gd name="connsiteY10" fmla="*/ 1636659 h 5221414"/>
              <a:gd name="connsiteX11" fmla="*/ 2411074 w 2618487"/>
              <a:gd name="connsiteY11" fmla="*/ 1395925 h 5221414"/>
              <a:gd name="connsiteX12" fmla="*/ 2588874 w 2618487"/>
              <a:gd name="connsiteY12" fmla="*/ 1193318 h 5221414"/>
              <a:gd name="connsiteX13" fmla="*/ 2417424 w 2618487"/>
              <a:gd name="connsiteY13" fmla="*/ 1034568 h 5221414"/>
              <a:gd name="connsiteX14" fmla="*/ 2595019 w 2618487"/>
              <a:gd name="connsiteY14" fmla="*/ 821945 h 5221414"/>
              <a:gd name="connsiteX15" fmla="*/ 2417424 w 2618487"/>
              <a:gd name="connsiteY15" fmla="*/ 634518 h 5221414"/>
              <a:gd name="connsiteX16" fmla="*/ 2615094 w 2618487"/>
              <a:gd name="connsiteY16" fmla="*/ 408171 h 5221414"/>
              <a:gd name="connsiteX17" fmla="*/ 2406773 w 2618487"/>
              <a:gd name="connsiteY17" fmla="*/ 221973 h 5221414"/>
              <a:gd name="connsiteX18" fmla="*/ 2610329 w 2618487"/>
              <a:gd name="connsiteY18" fmla="*/ 38599 h 5221414"/>
              <a:gd name="connsiteX19" fmla="*/ 0 w 2618487"/>
              <a:gd name="connsiteY19" fmla="*/ 8752 h 522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8487" h="5221414">
                <a:moveTo>
                  <a:pt x="20826" y="5221414"/>
                </a:moveTo>
                <a:cubicBezTo>
                  <a:pt x="23509" y="5184679"/>
                  <a:pt x="1862773" y="4492886"/>
                  <a:pt x="2294429" y="4265352"/>
                </a:cubicBezTo>
                <a:cubicBezTo>
                  <a:pt x="2726085" y="4037818"/>
                  <a:pt x="2596650" y="3970384"/>
                  <a:pt x="2610765" y="3856211"/>
                </a:cubicBezTo>
                <a:cubicBezTo>
                  <a:pt x="2624880" y="3742038"/>
                  <a:pt x="2381116" y="3682058"/>
                  <a:pt x="2379119" y="3580312"/>
                </a:cubicBezTo>
                <a:cubicBezTo>
                  <a:pt x="2377122" y="3478566"/>
                  <a:pt x="2605604" y="3338085"/>
                  <a:pt x="2598784" y="3245735"/>
                </a:cubicBezTo>
                <a:cubicBezTo>
                  <a:pt x="2591964" y="3153385"/>
                  <a:pt x="2344250" y="3119188"/>
                  <a:pt x="2338198" y="3026213"/>
                </a:cubicBezTo>
                <a:cubicBezTo>
                  <a:pt x="2332146" y="2933238"/>
                  <a:pt x="2556179" y="2801362"/>
                  <a:pt x="2562469" y="2687883"/>
                </a:cubicBezTo>
                <a:cubicBezTo>
                  <a:pt x="2568759" y="2574404"/>
                  <a:pt x="2374642" y="2442796"/>
                  <a:pt x="2375938" y="2345340"/>
                </a:cubicBezTo>
                <a:cubicBezTo>
                  <a:pt x="2377234" y="2247884"/>
                  <a:pt x="2566858" y="2188162"/>
                  <a:pt x="2570246" y="2103149"/>
                </a:cubicBezTo>
                <a:cubicBezTo>
                  <a:pt x="2573634" y="2018136"/>
                  <a:pt x="2396994" y="1913009"/>
                  <a:pt x="2396265" y="1835261"/>
                </a:cubicBezTo>
                <a:cubicBezTo>
                  <a:pt x="2395536" y="1757513"/>
                  <a:pt x="2563404" y="1709882"/>
                  <a:pt x="2565872" y="1636659"/>
                </a:cubicBezTo>
                <a:cubicBezTo>
                  <a:pt x="2568340" y="1563436"/>
                  <a:pt x="2410699" y="1460142"/>
                  <a:pt x="2411074" y="1395925"/>
                </a:cubicBezTo>
                <a:cubicBezTo>
                  <a:pt x="2411450" y="1331708"/>
                  <a:pt x="2587816" y="1253544"/>
                  <a:pt x="2588874" y="1193318"/>
                </a:cubicBezTo>
                <a:cubicBezTo>
                  <a:pt x="2589932" y="1133092"/>
                  <a:pt x="2416400" y="1096464"/>
                  <a:pt x="2417424" y="1034568"/>
                </a:cubicBezTo>
                <a:cubicBezTo>
                  <a:pt x="2418448" y="972673"/>
                  <a:pt x="2595019" y="888620"/>
                  <a:pt x="2595019" y="821945"/>
                </a:cubicBezTo>
                <a:cubicBezTo>
                  <a:pt x="2595019" y="755270"/>
                  <a:pt x="2414078" y="703480"/>
                  <a:pt x="2417424" y="634518"/>
                </a:cubicBezTo>
                <a:cubicBezTo>
                  <a:pt x="2420770" y="565556"/>
                  <a:pt x="2616869" y="476928"/>
                  <a:pt x="2615094" y="408171"/>
                </a:cubicBezTo>
                <a:cubicBezTo>
                  <a:pt x="2613319" y="339414"/>
                  <a:pt x="2407567" y="283568"/>
                  <a:pt x="2406773" y="221973"/>
                </a:cubicBezTo>
                <a:cubicBezTo>
                  <a:pt x="2405979" y="160378"/>
                  <a:pt x="2592841" y="198633"/>
                  <a:pt x="2610329" y="38599"/>
                </a:cubicBezTo>
                <a:cubicBezTo>
                  <a:pt x="2493106" y="-25206"/>
                  <a:pt x="1024709" y="9516"/>
                  <a:pt x="0" y="8752"/>
                </a:cubicBezTo>
              </a:path>
            </a:pathLst>
          </a:custGeom>
          <a:noFill/>
          <a:ln w="85725">
            <a:solidFill>
              <a:schemeClr val="accent1"/>
            </a:solidFill>
            <a:headEnd type="triangle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Выноска 1 (без границы) 3"/>
          <p:cNvSpPr/>
          <p:nvPr/>
        </p:nvSpPr>
        <p:spPr>
          <a:xfrm>
            <a:off x="424915" y="1287292"/>
            <a:ext cx="1665998" cy="1068275"/>
          </a:xfrm>
          <a:prstGeom prst="callout1">
            <a:avLst>
              <a:gd name="adj1" fmla="val 101493"/>
              <a:gd name="adj2" fmla="val 48840"/>
              <a:gd name="adj3" fmla="val 172417"/>
              <a:gd name="adj4" fmla="val 52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Regenerative braking mode</a:t>
            </a:r>
            <a:endParaRPr lang="uk-UA" dirty="0"/>
          </a:p>
        </p:txBody>
      </p:sp>
      <p:sp>
        <p:nvSpPr>
          <p:cNvPr id="87" name="Выноска 1 (без границы) 86"/>
          <p:cNvSpPr/>
          <p:nvPr/>
        </p:nvSpPr>
        <p:spPr>
          <a:xfrm>
            <a:off x="2562487" y="1180769"/>
            <a:ext cx="1665998" cy="1068275"/>
          </a:xfrm>
          <a:prstGeom prst="callout1">
            <a:avLst>
              <a:gd name="adj1" fmla="val 101493"/>
              <a:gd name="adj2" fmla="val 48840"/>
              <a:gd name="adj3" fmla="val 172417"/>
              <a:gd name="adj4" fmla="val 52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Active (traction)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raking  mode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10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3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8" grpId="0" animBg="1"/>
      <p:bldP spid="129" grpId="0" animBg="1"/>
      <p:bldP spid="130" grpId="0" animBg="1"/>
      <p:bldP spid="133" grpId="0" animBg="1"/>
      <p:bldP spid="134" grpId="0" animBg="1"/>
      <p:bldP spid="135" grpId="0" animBg="1"/>
      <p:bldP spid="132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5" grpId="0" animBg="1"/>
      <p:bldP spid="121" grpId="0" animBg="1"/>
      <p:bldP spid="122" grpId="0" animBg="1"/>
      <p:bldP spid="194" grpId="0" animBg="1"/>
      <p:bldP spid="4" grpId="0" animBg="1"/>
      <p:bldP spid="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7036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AC electric drive: </a:t>
            </a:r>
            <a:r>
              <a:rPr lang="en-US" dirty="0" smtClean="0">
                <a:cs typeface="Times New Roman" panose="02020603050405020304" pitchFamily="18" charset="0"/>
              </a:rPr>
              <a:t>dynamic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braking mode </a:t>
            </a:r>
            <a:endParaRPr lang="uk-UA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 Box 7550"/>
          <p:cNvSpPr txBox="1">
            <a:spLocks noChangeArrowheads="1"/>
          </p:cNvSpPr>
          <p:nvPr/>
        </p:nvSpPr>
        <p:spPr bwMode="auto">
          <a:xfrm>
            <a:off x="3589618" y="1184502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Line 7551"/>
          <p:cNvCxnSpPr/>
          <p:nvPr/>
        </p:nvCxnSpPr>
        <p:spPr bwMode="auto">
          <a:xfrm flipV="1">
            <a:off x="4140434" y="1318567"/>
            <a:ext cx="966" cy="38610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339759" y="3565261"/>
            <a:ext cx="82941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Line 7553"/>
          <p:cNvCxnSpPr/>
          <p:nvPr/>
        </p:nvCxnSpPr>
        <p:spPr bwMode="auto">
          <a:xfrm>
            <a:off x="2922840" y="2739658"/>
            <a:ext cx="2610097" cy="17696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 Box 7559"/>
          <p:cNvSpPr txBox="1">
            <a:spLocks noChangeArrowheads="1"/>
          </p:cNvSpPr>
          <p:nvPr/>
        </p:nvSpPr>
        <p:spPr bwMode="auto">
          <a:xfrm>
            <a:off x="3420508" y="4857887"/>
            <a:ext cx="744085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7567"/>
          <p:cNvSpPr txBox="1">
            <a:spLocks noChangeArrowheads="1"/>
          </p:cNvSpPr>
          <p:nvPr/>
        </p:nvSpPr>
        <p:spPr bwMode="auto">
          <a:xfrm>
            <a:off x="5315509" y="3910493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7704"/>
          <p:cNvSpPr txBox="1">
            <a:spLocks noChangeArrowheads="1"/>
          </p:cNvSpPr>
          <p:nvPr/>
        </p:nvSpPr>
        <p:spPr bwMode="auto">
          <a:xfrm>
            <a:off x="7369721" y="1316489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-st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7705"/>
          <p:cNvSpPr txBox="1">
            <a:spLocks noChangeArrowheads="1"/>
          </p:cNvSpPr>
          <p:nvPr/>
        </p:nvSpPr>
        <p:spPr bwMode="auto">
          <a:xfrm>
            <a:off x="573439" y="1316489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-nd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7707"/>
          <p:cNvSpPr txBox="1">
            <a:spLocks noChangeArrowheads="1"/>
          </p:cNvSpPr>
          <p:nvPr/>
        </p:nvSpPr>
        <p:spPr bwMode="auto">
          <a:xfrm>
            <a:off x="635785" y="5104355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-rd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7708"/>
          <p:cNvSpPr txBox="1">
            <a:spLocks noChangeArrowheads="1"/>
          </p:cNvSpPr>
          <p:nvPr/>
        </p:nvSpPr>
        <p:spPr bwMode="auto">
          <a:xfrm>
            <a:off x="7392834" y="5111537"/>
            <a:ext cx="1217594" cy="64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-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3738435" y="3579799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3306740" y="5426112"/>
            <a:ext cx="1783349" cy="491441"/>
            <a:chOff x="2579530" y="5181258"/>
            <a:chExt cx="2280580" cy="723043"/>
          </a:xfrm>
        </p:grpSpPr>
        <p:sp>
          <p:nvSpPr>
            <p:cNvPr id="54" name="Выноска 2 (без границы) 53"/>
            <p:cNvSpPr/>
            <p:nvPr/>
          </p:nvSpPr>
          <p:spPr>
            <a:xfrm>
              <a:off x="2607159" y="5181258"/>
              <a:ext cx="2252951" cy="712476"/>
            </a:xfrm>
            <a:prstGeom prst="callout2">
              <a:avLst>
                <a:gd name="adj1" fmla="val 21522"/>
                <a:gd name="adj2" fmla="val -1328"/>
                <a:gd name="adj3" fmla="val 18750"/>
                <a:gd name="adj4" fmla="val -16667"/>
                <a:gd name="adj5" fmla="val -528060"/>
                <a:gd name="adj6" fmla="val -1042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Dynamic mode </a:t>
              </a:r>
              <a:endPara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Выноска 2 (без границы) 54"/>
            <p:cNvSpPr/>
            <p:nvPr/>
          </p:nvSpPr>
          <p:spPr>
            <a:xfrm flipH="1">
              <a:off x="2579530" y="5191825"/>
              <a:ext cx="2252951" cy="712476"/>
            </a:xfrm>
            <a:prstGeom prst="callout2">
              <a:avLst>
                <a:gd name="adj1" fmla="val 21522"/>
                <a:gd name="adj2" fmla="val -1328"/>
                <a:gd name="adj3" fmla="val 18750"/>
                <a:gd name="adj4" fmla="val -16667"/>
                <a:gd name="adj5" fmla="val -208170"/>
                <a:gd name="adj6" fmla="val -18164"/>
              </a:avLst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i="1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084269" y="1334689"/>
            <a:ext cx="1728000" cy="1188000"/>
            <a:chOff x="5543218" y="2096723"/>
            <a:chExt cx="1728000" cy="1188000"/>
          </a:xfrm>
        </p:grpSpPr>
        <p:sp>
          <p:nvSpPr>
            <p:cNvPr id="84" name="Text Box 7567"/>
            <p:cNvSpPr txBox="1">
              <a:spLocks noChangeArrowheads="1"/>
            </p:cNvSpPr>
            <p:nvPr/>
          </p:nvSpPr>
          <p:spPr bwMode="auto">
            <a:xfrm>
              <a:off x="6051524" y="2785043"/>
              <a:ext cx="184732" cy="415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endPara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Line 7543"/>
            <p:cNvCxnSpPr/>
            <p:nvPr/>
          </p:nvCxnSpPr>
          <p:spPr bwMode="auto">
            <a:xfrm flipH="1">
              <a:off x="6628132" y="2683177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" name="Line 7570"/>
            <p:cNvCxnSpPr/>
            <p:nvPr/>
          </p:nvCxnSpPr>
          <p:spPr bwMode="auto">
            <a:xfrm flipH="1">
              <a:off x="6126453" y="3202144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10" name="Text Box 7573"/>
            <p:cNvSpPr txBox="1">
              <a:spLocks noChangeArrowheads="1"/>
            </p:cNvSpPr>
            <p:nvPr/>
          </p:nvSpPr>
          <p:spPr bwMode="auto">
            <a:xfrm>
              <a:off x="6643685" y="2186723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uk-UA" baseline="-25000" dirty="0"/>
            </a:p>
          </p:txBody>
        </p:sp>
        <p:sp>
          <p:nvSpPr>
            <p:cNvPr id="111" name="Text Box 7573"/>
            <p:cNvSpPr txBox="1">
              <a:spLocks noChangeArrowheads="1"/>
            </p:cNvSpPr>
            <p:nvPr/>
          </p:nvSpPr>
          <p:spPr bwMode="auto">
            <a:xfrm>
              <a:off x="5619092" y="2203438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 smtClean="0"/>
                <a:t>0</a:t>
              </a:r>
              <a:endParaRPr lang="uk-UA" baseline="-25000" dirty="0"/>
            </a:p>
          </p:txBody>
        </p:sp>
        <p:sp>
          <p:nvSpPr>
            <p:cNvPr id="119" name="Text Box 7544"/>
            <p:cNvSpPr txBox="1">
              <a:spLocks noChangeArrowheads="1"/>
            </p:cNvSpPr>
            <p:nvPr/>
          </p:nvSpPr>
          <p:spPr bwMode="auto">
            <a:xfrm>
              <a:off x="6135674" y="2711642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 algn="ctr"/>
              <a:r>
                <a:rPr lang="en-US" sz="2000" b="1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2000" b="1" i="1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5543218" y="2096723"/>
              <a:ext cx="1728000" cy="1188000"/>
            </a:xfrm>
            <a:prstGeom prst="roundRect">
              <a:avLst/>
            </a:prstGeom>
            <a:solidFill>
              <a:schemeClr val="bg1">
                <a:lumMod val="95000"/>
                <a:alpha val="28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783911" y="3776512"/>
            <a:ext cx="1728000" cy="1188000"/>
            <a:chOff x="5790120" y="3887690"/>
            <a:chExt cx="1728000" cy="1188000"/>
          </a:xfrm>
        </p:grpSpPr>
        <p:sp>
          <p:nvSpPr>
            <p:cNvPr id="126" name="Text Box 7567"/>
            <p:cNvSpPr txBox="1">
              <a:spLocks noChangeArrowheads="1"/>
            </p:cNvSpPr>
            <p:nvPr/>
          </p:nvSpPr>
          <p:spPr bwMode="auto">
            <a:xfrm>
              <a:off x="6332801" y="4572755"/>
              <a:ext cx="184732" cy="415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endPara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Line 7543"/>
            <p:cNvCxnSpPr/>
            <p:nvPr/>
          </p:nvCxnSpPr>
          <p:spPr bwMode="auto">
            <a:xfrm>
              <a:off x="6909409" y="4470889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8" name="Line 7570"/>
            <p:cNvCxnSpPr/>
            <p:nvPr/>
          </p:nvCxnSpPr>
          <p:spPr bwMode="auto">
            <a:xfrm>
              <a:off x="6407730" y="4989856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29" name="Text Box 7573"/>
            <p:cNvSpPr txBox="1">
              <a:spLocks noChangeArrowheads="1"/>
            </p:cNvSpPr>
            <p:nvPr/>
          </p:nvSpPr>
          <p:spPr bwMode="auto">
            <a:xfrm>
              <a:off x="6924962" y="3974435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uk-UA" baseline="-25000" dirty="0"/>
            </a:p>
          </p:txBody>
        </p:sp>
        <p:sp>
          <p:nvSpPr>
            <p:cNvPr id="130" name="Text Box 7573"/>
            <p:cNvSpPr txBox="1">
              <a:spLocks noChangeArrowheads="1"/>
            </p:cNvSpPr>
            <p:nvPr/>
          </p:nvSpPr>
          <p:spPr bwMode="auto">
            <a:xfrm>
              <a:off x="5900369" y="3991150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 smtClean="0"/>
                <a:t>0</a:t>
              </a:r>
              <a:endParaRPr lang="uk-UA" baseline="-25000" dirty="0"/>
            </a:p>
          </p:txBody>
        </p:sp>
        <p:sp>
          <p:nvSpPr>
            <p:cNvPr id="131" name="Text Box 7544"/>
            <p:cNvSpPr txBox="1">
              <a:spLocks noChangeArrowheads="1"/>
            </p:cNvSpPr>
            <p:nvPr/>
          </p:nvSpPr>
          <p:spPr bwMode="auto">
            <a:xfrm>
              <a:off x="6416951" y="4499354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 algn="ctr"/>
              <a:r>
                <a:rPr lang="en-US" sz="2000" b="1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2000" b="1" i="1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Скругленный прямоугольник 131"/>
            <p:cNvSpPr/>
            <p:nvPr/>
          </p:nvSpPr>
          <p:spPr>
            <a:xfrm>
              <a:off x="5790120" y="3887690"/>
              <a:ext cx="1728000" cy="1188000"/>
            </a:xfrm>
            <a:prstGeom prst="roundRect">
              <a:avLst/>
            </a:prstGeom>
            <a:solidFill>
              <a:schemeClr val="bg1">
                <a:lumMod val="95000"/>
                <a:alpha val="28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5232908" y="1373144"/>
            <a:ext cx="1728000" cy="1188000"/>
            <a:chOff x="4764226" y="3240493"/>
            <a:chExt cx="1728000" cy="1188000"/>
          </a:xfrm>
        </p:grpSpPr>
        <p:sp>
          <p:nvSpPr>
            <p:cNvPr id="134" name="Text Box 7567"/>
            <p:cNvSpPr txBox="1">
              <a:spLocks noChangeArrowheads="1"/>
            </p:cNvSpPr>
            <p:nvPr/>
          </p:nvSpPr>
          <p:spPr bwMode="auto">
            <a:xfrm>
              <a:off x="5315509" y="3910493"/>
              <a:ext cx="184732" cy="415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endPara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5" name="Line 7543"/>
            <p:cNvCxnSpPr/>
            <p:nvPr/>
          </p:nvCxnSpPr>
          <p:spPr bwMode="auto">
            <a:xfrm flipH="1">
              <a:off x="5892117" y="3808627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6" name="Line 7562"/>
            <p:cNvCxnSpPr/>
            <p:nvPr/>
          </p:nvCxnSpPr>
          <p:spPr bwMode="auto">
            <a:xfrm>
              <a:off x="4883077" y="3830116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7" name="Line 7570"/>
            <p:cNvCxnSpPr/>
            <p:nvPr/>
          </p:nvCxnSpPr>
          <p:spPr bwMode="auto">
            <a:xfrm>
              <a:off x="5390438" y="4327594"/>
              <a:ext cx="504000" cy="0"/>
            </a:xfrm>
            <a:prstGeom prst="line">
              <a:avLst/>
            </a:prstGeom>
            <a:solidFill>
              <a:schemeClr val="accent1">
                <a:alpha val="28000"/>
              </a:schemeClr>
            </a:solidFill>
            <a:ln w="50800" cmpd="sng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38" name="Text Box 7573"/>
            <p:cNvSpPr txBox="1">
              <a:spLocks noChangeArrowheads="1"/>
            </p:cNvSpPr>
            <p:nvPr/>
          </p:nvSpPr>
          <p:spPr bwMode="auto">
            <a:xfrm>
              <a:off x="5907670" y="3312173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/>
                <a:t>Е</a:t>
              </a:r>
              <a:r>
                <a:rPr lang="en-US" baseline="-25000" dirty="0"/>
                <a:t>a</a:t>
              </a:r>
              <a:endParaRPr lang="uk-UA" baseline="-25000" dirty="0"/>
            </a:p>
          </p:txBody>
        </p:sp>
        <p:sp>
          <p:nvSpPr>
            <p:cNvPr id="139" name="Text Box 7573"/>
            <p:cNvSpPr txBox="1">
              <a:spLocks noChangeArrowheads="1"/>
            </p:cNvSpPr>
            <p:nvPr/>
          </p:nvSpPr>
          <p:spPr bwMode="auto">
            <a:xfrm>
              <a:off x="4883077" y="3328888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ru-RU"/>
              </a:defPPr>
              <a:lvl1pPr>
                <a:defRPr sz="24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 err="1"/>
                <a:t>V</a:t>
              </a:r>
              <a:r>
                <a:rPr lang="en-US" baseline="-25000" dirty="0" err="1"/>
                <a:t>a</a:t>
              </a:r>
              <a:endParaRPr lang="uk-UA" baseline="-25000" dirty="0"/>
            </a:p>
          </p:txBody>
        </p:sp>
        <p:sp>
          <p:nvSpPr>
            <p:cNvPr id="140" name="Text Box 7544"/>
            <p:cNvSpPr txBox="1">
              <a:spLocks noChangeArrowheads="1"/>
            </p:cNvSpPr>
            <p:nvPr/>
          </p:nvSpPr>
          <p:spPr bwMode="auto">
            <a:xfrm>
              <a:off x="5399659" y="3867572"/>
              <a:ext cx="504000" cy="504000"/>
            </a:xfrm>
            <a:prstGeom prst="rect">
              <a:avLst/>
            </a:pr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  <a:effectLst/>
            <a:extLst/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 algn="ctr"/>
              <a:r>
                <a:rPr lang="en-US" sz="2000" b="1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2000" b="1" i="1" baseline="-25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ru-RU" sz="20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4764226" y="3240493"/>
              <a:ext cx="1728000" cy="1188000"/>
            </a:xfrm>
            <a:prstGeom prst="roundRect">
              <a:avLst/>
            </a:prstGeom>
            <a:solidFill>
              <a:schemeClr val="bg1">
                <a:lumMod val="95000"/>
                <a:alpha val="28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43" name="Picture 3" descr="C:\Users\Beshta\AppData\Local\Microsoft\Windows\Temporary Internet Files\Content.IE5\5Y6T25LW\AC_motor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1" r="1936" b="9807"/>
          <a:stretch/>
        </p:blipFill>
        <p:spPr bwMode="auto">
          <a:xfrm>
            <a:off x="8186286" y="2092170"/>
            <a:ext cx="2335154" cy="17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10458734" y="3213140"/>
            <a:ext cx="1106458" cy="3404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Дуга 45"/>
          <p:cNvSpPr/>
          <p:nvPr/>
        </p:nvSpPr>
        <p:spPr>
          <a:xfrm rot="885641" flipH="1" flipV="1">
            <a:off x="11052040" y="3076146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Дуга 46"/>
          <p:cNvSpPr/>
          <p:nvPr/>
        </p:nvSpPr>
        <p:spPr>
          <a:xfrm rot="885641" flipH="1" flipV="1">
            <a:off x="10396435" y="2895792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Дуга 47"/>
          <p:cNvSpPr/>
          <p:nvPr/>
        </p:nvSpPr>
        <p:spPr>
          <a:xfrm rot="885641" flipH="1" flipV="1">
            <a:off x="10731406" y="3014197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Прямоугольник 48"/>
          <p:cNvSpPr/>
          <p:nvPr/>
        </p:nvSpPr>
        <p:spPr>
          <a:xfrm>
            <a:off x="11172736" y="2697821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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534493" y="2435627"/>
            <a:ext cx="458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d</a:t>
            </a:r>
            <a:endParaRPr lang="ru-RU" sz="2400" baseline="-25000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852102" y="2528143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L</a:t>
            </a:r>
            <a:endParaRPr lang="ru-RU" sz="2400" baseline="-25000" dirty="0">
              <a:solidFill>
                <a:srgbClr val="314663"/>
              </a:solidFill>
            </a:endParaRPr>
          </a:p>
        </p:txBody>
      </p:sp>
      <p:sp>
        <p:nvSpPr>
          <p:cNvPr id="52" name="Дуга 51"/>
          <p:cNvSpPr/>
          <p:nvPr/>
        </p:nvSpPr>
        <p:spPr>
          <a:xfrm rot="885641" flipH="1" flipV="1">
            <a:off x="10390168" y="2886833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0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 323"/>
          <p:cNvSpPr>
            <a:spLocks/>
          </p:cNvSpPr>
          <p:nvPr/>
        </p:nvSpPr>
        <p:spPr bwMode="auto">
          <a:xfrm rot="5400000" flipH="1">
            <a:off x="8700433" y="900934"/>
            <a:ext cx="0" cy="2412000"/>
          </a:xfrm>
          <a:custGeom>
            <a:avLst/>
            <a:gdLst>
              <a:gd name="T0" fmla="*/ 0 w 1"/>
              <a:gd name="T1" fmla="*/ 0 h 1575"/>
              <a:gd name="T2" fmla="*/ 0 w 1"/>
              <a:gd name="T3" fmla="*/ 1575 h 15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575">
                <a:moveTo>
                  <a:pt x="0" y="0"/>
                </a:moveTo>
                <a:lnTo>
                  <a:pt x="0" y="157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59425" y="96957"/>
            <a:ext cx="11817327" cy="61383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Dynamic braking  mode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4" name="Freeform 11313"/>
          <p:cNvSpPr>
            <a:spLocks/>
          </p:cNvSpPr>
          <p:nvPr/>
        </p:nvSpPr>
        <p:spPr bwMode="auto">
          <a:xfrm>
            <a:off x="2460316" y="1496159"/>
            <a:ext cx="3679188" cy="2337682"/>
          </a:xfrm>
          <a:custGeom>
            <a:avLst/>
            <a:gdLst>
              <a:gd name="T0" fmla="*/ 0 w 4967"/>
              <a:gd name="T1" fmla="*/ 0 h 3059"/>
              <a:gd name="T2" fmla="*/ 3242 w 4967"/>
              <a:gd name="T3" fmla="*/ 180 h 3059"/>
              <a:gd name="T4" fmla="*/ 4502 w 4967"/>
              <a:gd name="T5" fmla="*/ 344 h 3059"/>
              <a:gd name="T6" fmla="*/ 4952 w 4967"/>
              <a:gd name="T7" fmla="*/ 546 h 3059"/>
              <a:gd name="T8" fmla="*/ 4862 w 4967"/>
              <a:gd name="T9" fmla="*/ 720 h 3059"/>
              <a:gd name="T10" fmla="*/ 4322 w 4967"/>
              <a:gd name="T11" fmla="*/ 1080 h 3059"/>
              <a:gd name="T12" fmla="*/ 3422 w 4967"/>
              <a:gd name="T13" fmla="*/ 1620 h 3059"/>
              <a:gd name="T14" fmla="*/ 2702 w 4967"/>
              <a:gd name="T15" fmla="*/ 2160 h 3059"/>
              <a:gd name="T16" fmla="*/ 2340 w 4967"/>
              <a:gd name="T17" fmla="*/ 2700 h 3059"/>
              <a:gd name="T18" fmla="*/ 2220 w 4967"/>
              <a:gd name="T19" fmla="*/ 3059 h 3059"/>
              <a:gd name="connsiteX0" fmla="*/ 0 w 9982"/>
              <a:gd name="connsiteY0" fmla="*/ 0 h 10000"/>
              <a:gd name="connsiteX1" fmla="*/ 6527 w 9982"/>
              <a:gd name="connsiteY1" fmla="*/ 1326 h 10000"/>
              <a:gd name="connsiteX2" fmla="*/ 9064 w 9982"/>
              <a:gd name="connsiteY2" fmla="*/ 1125 h 10000"/>
              <a:gd name="connsiteX3" fmla="*/ 9970 w 9982"/>
              <a:gd name="connsiteY3" fmla="*/ 1785 h 10000"/>
              <a:gd name="connsiteX4" fmla="*/ 9789 w 9982"/>
              <a:gd name="connsiteY4" fmla="*/ 2354 h 10000"/>
              <a:gd name="connsiteX5" fmla="*/ 8701 w 9982"/>
              <a:gd name="connsiteY5" fmla="*/ 3531 h 10000"/>
              <a:gd name="connsiteX6" fmla="*/ 6889 w 9982"/>
              <a:gd name="connsiteY6" fmla="*/ 5296 h 10000"/>
              <a:gd name="connsiteX7" fmla="*/ 5440 w 9982"/>
              <a:gd name="connsiteY7" fmla="*/ 7061 h 10000"/>
              <a:gd name="connsiteX8" fmla="*/ 4711 w 9982"/>
              <a:gd name="connsiteY8" fmla="*/ 8826 h 10000"/>
              <a:gd name="connsiteX9" fmla="*/ 4469 w 9982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32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65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000"/>
              <a:gd name="connsiteY0" fmla="*/ 0 h 10000"/>
              <a:gd name="connsiteX1" fmla="*/ 6539 w 10000"/>
              <a:gd name="connsiteY1" fmla="*/ 1656 h 10000"/>
              <a:gd name="connsiteX2" fmla="*/ 9080 w 10000"/>
              <a:gd name="connsiteY2" fmla="*/ 1125 h 10000"/>
              <a:gd name="connsiteX3" fmla="*/ 9988 w 10000"/>
              <a:gd name="connsiteY3" fmla="*/ 1785 h 10000"/>
              <a:gd name="connsiteX4" fmla="*/ 9807 w 10000"/>
              <a:gd name="connsiteY4" fmla="*/ 2354 h 10000"/>
              <a:gd name="connsiteX5" fmla="*/ 8717 w 10000"/>
              <a:gd name="connsiteY5" fmla="*/ 3531 h 10000"/>
              <a:gd name="connsiteX6" fmla="*/ 6901 w 10000"/>
              <a:gd name="connsiteY6" fmla="*/ 5296 h 10000"/>
              <a:gd name="connsiteX7" fmla="*/ 5450 w 10000"/>
              <a:gd name="connsiteY7" fmla="*/ 7061 h 10000"/>
              <a:gd name="connsiteX8" fmla="*/ 4719 w 10000"/>
              <a:gd name="connsiteY8" fmla="*/ 8826 h 10000"/>
              <a:gd name="connsiteX9" fmla="*/ 4477 w 10000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080 w 10645"/>
              <a:gd name="connsiteY2" fmla="*/ 1125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134 w 10645"/>
              <a:gd name="connsiteY2" fmla="*/ 2348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45"/>
              <a:gd name="connsiteY0" fmla="*/ 0 h 10000"/>
              <a:gd name="connsiteX1" fmla="*/ 6539 w 10645"/>
              <a:gd name="connsiteY1" fmla="*/ 1656 h 10000"/>
              <a:gd name="connsiteX2" fmla="*/ 9134 w 10645"/>
              <a:gd name="connsiteY2" fmla="*/ 2348 h 10000"/>
              <a:gd name="connsiteX3" fmla="*/ 9988 w 10645"/>
              <a:gd name="connsiteY3" fmla="*/ 1785 h 10000"/>
              <a:gd name="connsiteX4" fmla="*/ 10600 w 10645"/>
              <a:gd name="connsiteY4" fmla="*/ 2898 h 10000"/>
              <a:gd name="connsiteX5" fmla="*/ 8717 w 10645"/>
              <a:gd name="connsiteY5" fmla="*/ 3531 h 10000"/>
              <a:gd name="connsiteX6" fmla="*/ 6901 w 10645"/>
              <a:gd name="connsiteY6" fmla="*/ 5296 h 10000"/>
              <a:gd name="connsiteX7" fmla="*/ 5450 w 10645"/>
              <a:gd name="connsiteY7" fmla="*/ 7061 h 10000"/>
              <a:gd name="connsiteX8" fmla="*/ 4719 w 10645"/>
              <a:gd name="connsiteY8" fmla="*/ 8826 h 10000"/>
              <a:gd name="connsiteX9" fmla="*/ 4477 w 10645"/>
              <a:gd name="connsiteY9" fmla="*/ 10000 h 10000"/>
              <a:gd name="connsiteX0" fmla="*/ 0 w 10611"/>
              <a:gd name="connsiteY0" fmla="*/ 0 h 10000"/>
              <a:gd name="connsiteX1" fmla="*/ 6539 w 10611"/>
              <a:gd name="connsiteY1" fmla="*/ 1656 h 10000"/>
              <a:gd name="connsiteX2" fmla="*/ 9134 w 10611"/>
              <a:gd name="connsiteY2" fmla="*/ 2348 h 10000"/>
              <a:gd name="connsiteX3" fmla="*/ 9988 w 10611"/>
              <a:gd name="connsiteY3" fmla="*/ 1785 h 10000"/>
              <a:gd name="connsiteX4" fmla="*/ 10600 w 10611"/>
              <a:gd name="connsiteY4" fmla="*/ 2898 h 10000"/>
              <a:gd name="connsiteX5" fmla="*/ 9443 w 10611"/>
              <a:gd name="connsiteY5" fmla="*/ 4657 h 10000"/>
              <a:gd name="connsiteX6" fmla="*/ 6901 w 10611"/>
              <a:gd name="connsiteY6" fmla="*/ 5296 h 10000"/>
              <a:gd name="connsiteX7" fmla="*/ 5450 w 10611"/>
              <a:gd name="connsiteY7" fmla="*/ 7061 h 10000"/>
              <a:gd name="connsiteX8" fmla="*/ 4719 w 10611"/>
              <a:gd name="connsiteY8" fmla="*/ 8826 h 10000"/>
              <a:gd name="connsiteX9" fmla="*/ 4477 w 10611"/>
              <a:gd name="connsiteY9" fmla="*/ 10000 h 10000"/>
              <a:gd name="connsiteX0" fmla="*/ 0 w 10956"/>
              <a:gd name="connsiteY0" fmla="*/ 0 h 10000"/>
              <a:gd name="connsiteX1" fmla="*/ 6539 w 10956"/>
              <a:gd name="connsiteY1" fmla="*/ 1656 h 10000"/>
              <a:gd name="connsiteX2" fmla="*/ 9134 w 10956"/>
              <a:gd name="connsiteY2" fmla="*/ 2348 h 10000"/>
              <a:gd name="connsiteX3" fmla="*/ 9988 w 10956"/>
              <a:gd name="connsiteY3" fmla="*/ 1785 h 10000"/>
              <a:gd name="connsiteX4" fmla="*/ 10949 w 10956"/>
              <a:gd name="connsiteY4" fmla="*/ 3442 h 10000"/>
              <a:gd name="connsiteX5" fmla="*/ 9443 w 10956"/>
              <a:gd name="connsiteY5" fmla="*/ 4657 h 10000"/>
              <a:gd name="connsiteX6" fmla="*/ 6901 w 10956"/>
              <a:gd name="connsiteY6" fmla="*/ 5296 h 10000"/>
              <a:gd name="connsiteX7" fmla="*/ 5450 w 10956"/>
              <a:gd name="connsiteY7" fmla="*/ 7061 h 10000"/>
              <a:gd name="connsiteX8" fmla="*/ 4719 w 10956"/>
              <a:gd name="connsiteY8" fmla="*/ 8826 h 10000"/>
              <a:gd name="connsiteX9" fmla="*/ 4477 w 10956"/>
              <a:gd name="connsiteY9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01 w 10951"/>
              <a:gd name="connsiteY5" fmla="*/ 5296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01 w 10951"/>
              <a:gd name="connsiteY5" fmla="*/ 5296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1"/>
              <a:gd name="connsiteY0" fmla="*/ 0 h 10000"/>
              <a:gd name="connsiteX1" fmla="*/ 6539 w 10951"/>
              <a:gd name="connsiteY1" fmla="*/ 1656 h 10000"/>
              <a:gd name="connsiteX2" fmla="*/ 9134 w 10951"/>
              <a:gd name="connsiteY2" fmla="*/ 2348 h 10000"/>
              <a:gd name="connsiteX3" fmla="*/ 10949 w 10951"/>
              <a:gd name="connsiteY3" fmla="*/ 3442 h 10000"/>
              <a:gd name="connsiteX4" fmla="*/ 9443 w 10951"/>
              <a:gd name="connsiteY4" fmla="*/ 4657 h 10000"/>
              <a:gd name="connsiteX5" fmla="*/ 6982 w 10951"/>
              <a:gd name="connsiteY5" fmla="*/ 5490 h 10000"/>
              <a:gd name="connsiteX6" fmla="*/ 5450 w 10951"/>
              <a:gd name="connsiteY6" fmla="*/ 7061 h 10000"/>
              <a:gd name="connsiteX7" fmla="*/ 4719 w 10951"/>
              <a:gd name="connsiteY7" fmla="*/ 8826 h 10000"/>
              <a:gd name="connsiteX8" fmla="*/ 4477 w 10951"/>
              <a:gd name="connsiteY8" fmla="*/ 10000 h 10000"/>
              <a:gd name="connsiteX0" fmla="*/ 0 w 10950"/>
              <a:gd name="connsiteY0" fmla="*/ 0 h 10000"/>
              <a:gd name="connsiteX1" fmla="*/ 6539 w 10950"/>
              <a:gd name="connsiteY1" fmla="*/ 1656 h 10000"/>
              <a:gd name="connsiteX2" fmla="*/ 9147 w 10950"/>
              <a:gd name="connsiteY2" fmla="*/ 2426 h 10000"/>
              <a:gd name="connsiteX3" fmla="*/ 10949 w 10950"/>
              <a:gd name="connsiteY3" fmla="*/ 3442 h 10000"/>
              <a:gd name="connsiteX4" fmla="*/ 9443 w 10950"/>
              <a:gd name="connsiteY4" fmla="*/ 4657 h 10000"/>
              <a:gd name="connsiteX5" fmla="*/ 6982 w 10950"/>
              <a:gd name="connsiteY5" fmla="*/ 5490 h 10000"/>
              <a:gd name="connsiteX6" fmla="*/ 5450 w 10950"/>
              <a:gd name="connsiteY6" fmla="*/ 7061 h 10000"/>
              <a:gd name="connsiteX7" fmla="*/ 4719 w 10950"/>
              <a:gd name="connsiteY7" fmla="*/ 8826 h 10000"/>
              <a:gd name="connsiteX8" fmla="*/ 4477 w 10950"/>
              <a:gd name="connsiteY8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6982 w 10950"/>
              <a:gd name="connsiteY4" fmla="*/ 5490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6982 w 10950"/>
              <a:gd name="connsiteY4" fmla="*/ 5490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450 w 10950"/>
              <a:gd name="connsiteY5" fmla="*/ 7061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826 w 10950"/>
              <a:gd name="connsiteY5" fmla="*/ 7935 h 10000"/>
              <a:gd name="connsiteX6" fmla="*/ 4719 w 10950"/>
              <a:gd name="connsiteY6" fmla="*/ 8826 h 10000"/>
              <a:gd name="connsiteX7" fmla="*/ 4477 w 10950"/>
              <a:gd name="connsiteY7" fmla="*/ 10000 h 10000"/>
              <a:gd name="connsiteX0" fmla="*/ 0 w 10950"/>
              <a:gd name="connsiteY0" fmla="*/ 0 h 10000"/>
              <a:gd name="connsiteX1" fmla="*/ 9147 w 10950"/>
              <a:gd name="connsiteY1" fmla="*/ 2426 h 10000"/>
              <a:gd name="connsiteX2" fmla="*/ 10949 w 10950"/>
              <a:gd name="connsiteY2" fmla="*/ 3442 h 10000"/>
              <a:gd name="connsiteX3" fmla="*/ 9443 w 10950"/>
              <a:gd name="connsiteY3" fmla="*/ 4657 h 10000"/>
              <a:gd name="connsiteX4" fmla="*/ 7076 w 10950"/>
              <a:gd name="connsiteY4" fmla="*/ 5781 h 10000"/>
              <a:gd name="connsiteX5" fmla="*/ 5826 w 10950"/>
              <a:gd name="connsiteY5" fmla="*/ 7935 h 10000"/>
              <a:gd name="connsiteX6" fmla="*/ 5324 w 10950"/>
              <a:gd name="connsiteY6" fmla="*/ 9311 h 10000"/>
              <a:gd name="connsiteX7" fmla="*/ 4477 w 10950"/>
              <a:gd name="connsiteY7" fmla="*/ 10000 h 10000"/>
              <a:gd name="connsiteX0" fmla="*/ 0 w 10950"/>
              <a:gd name="connsiteY0" fmla="*/ 0 h 9311"/>
              <a:gd name="connsiteX1" fmla="*/ 9147 w 10950"/>
              <a:gd name="connsiteY1" fmla="*/ 2426 h 9311"/>
              <a:gd name="connsiteX2" fmla="*/ 10949 w 10950"/>
              <a:gd name="connsiteY2" fmla="*/ 3442 h 9311"/>
              <a:gd name="connsiteX3" fmla="*/ 9443 w 10950"/>
              <a:gd name="connsiteY3" fmla="*/ 4657 h 9311"/>
              <a:gd name="connsiteX4" fmla="*/ 7076 w 10950"/>
              <a:gd name="connsiteY4" fmla="*/ 5781 h 9311"/>
              <a:gd name="connsiteX5" fmla="*/ 5826 w 10950"/>
              <a:gd name="connsiteY5" fmla="*/ 7935 h 9311"/>
              <a:gd name="connsiteX6" fmla="*/ 5324 w 10950"/>
              <a:gd name="connsiteY6" fmla="*/ 9311 h 9311"/>
              <a:gd name="connsiteX0" fmla="*/ 0 w 10000"/>
              <a:gd name="connsiteY0" fmla="*/ 0 h 10000"/>
              <a:gd name="connsiteX1" fmla="*/ 8353 w 10000"/>
              <a:gd name="connsiteY1" fmla="*/ 2606 h 10000"/>
              <a:gd name="connsiteX2" fmla="*/ 9999 w 10000"/>
              <a:gd name="connsiteY2" fmla="*/ 3697 h 10000"/>
              <a:gd name="connsiteX3" fmla="*/ 8624 w 10000"/>
              <a:gd name="connsiteY3" fmla="*/ 5002 h 10000"/>
              <a:gd name="connsiteX4" fmla="*/ 6536 w 10000"/>
              <a:gd name="connsiteY4" fmla="*/ 6501 h 10000"/>
              <a:gd name="connsiteX5" fmla="*/ 5321 w 10000"/>
              <a:gd name="connsiteY5" fmla="*/ 8522 h 10000"/>
              <a:gd name="connsiteX6" fmla="*/ 4862 w 10000"/>
              <a:gd name="connsiteY6" fmla="*/ 10000 h 10000"/>
              <a:gd name="connsiteX0" fmla="*/ 0 w 10000"/>
              <a:gd name="connsiteY0" fmla="*/ 0 h 10000"/>
              <a:gd name="connsiteX1" fmla="*/ 8353 w 10000"/>
              <a:gd name="connsiteY1" fmla="*/ 2606 h 10000"/>
              <a:gd name="connsiteX2" fmla="*/ 9999 w 10000"/>
              <a:gd name="connsiteY2" fmla="*/ 3697 h 10000"/>
              <a:gd name="connsiteX3" fmla="*/ 8624 w 10000"/>
              <a:gd name="connsiteY3" fmla="*/ 5002 h 10000"/>
              <a:gd name="connsiteX4" fmla="*/ 6610 w 10000"/>
              <a:gd name="connsiteY4" fmla="*/ 6855 h 10000"/>
              <a:gd name="connsiteX5" fmla="*/ 5321 w 10000"/>
              <a:gd name="connsiteY5" fmla="*/ 8522 h 10000"/>
              <a:gd name="connsiteX6" fmla="*/ 4862 w 10000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198"/>
              <a:gd name="connsiteY0" fmla="*/ 0 h 10000"/>
              <a:gd name="connsiteX1" fmla="*/ 8353 w 10198"/>
              <a:gd name="connsiteY1" fmla="*/ 2606 h 10000"/>
              <a:gd name="connsiteX2" fmla="*/ 9999 w 10198"/>
              <a:gd name="connsiteY2" fmla="*/ 3697 h 10000"/>
              <a:gd name="connsiteX3" fmla="*/ 8808 w 10198"/>
              <a:gd name="connsiteY3" fmla="*/ 5148 h 10000"/>
              <a:gd name="connsiteX4" fmla="*/ 6610 w 10198"/>
              <a:gd name="connsiteY4" fmla="*/ 6855 h 10000"/>
              <a:gd name="connsiteX5" fmla="*/ 5321 w 10198"/>
              <a:gd name="connsiteY5" fmla="*/ 8522 h 10000"/>
              <a:gd name="connsiteX6" fmla="*/ 4862 w 10198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610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5"/>
              <a:gd name="connsiteY0" fmla="*/ 0 h 10000"/>
              <a:gd name="connsiteX1" fmla="*/ 8353 w 10005"/>
              <a:gd name="connsiteY1" fmla="*/ 2606 h 10000"/>
              <a:gd name="connsiteX2" fmla="*/ 9999 w 10005"/>
              <a:gd name="connsiteY2" fmla="*/ 3697 h 10000"/>
              <a:gd name="connsiteX3" fmla="*/ 8808 w 10005"/>
              <a:gd name="connsiteY3" fmla="*/ 5148 h 10000"/>
              <a:gd name="connsiteX4" fmla="*/ 6610 w 10005"/>
              <a:gd name="connsiteY4" fmla="*/ 6855 h 10000"/>
              <a:gd name="connsiteX5" fmla="*/ 5321 w 10005"/>
              <a:gd name="connsiteY5" fmla="*/ 8522 h 10000"/>
              <a:gd name="connsiteX6" fmla="*/ 4862 w 10005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843 w 10004"/>
              <a:gd name="connsiteY4" fmla="*/ 7272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6843 w 10004"/>
              <a:gd name="connsiteY4" fmla="*/ 7272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321 w 10004"/>
              <a:gd name="connsiteY5" fmla="*/ 8522 h 10000"/>
              <a:gd name="connsiteX6" fmla="*/ 4862 w 10004"/>
              <a:gd name="connsiteY6" fmla="*/ 10000 h 10000"/>
              <a:gd name="connsiteX0" fmla="*/ 0 w 10004"/>
              <a:gd name="connsiteY0" fmla="*/ 0 h 10000"/>
              <a:gd name="connsiteX1" fmla="*/ 8353 w 10004"/>
              <a:gd name="connsiteY1" fmla="*/ 2606 h 10000"/>
              <a:gd name="connsiteX2" fmla="*/ 9999 w 10004"/>
              <a:gd name="connsiteY2" fmla="*/ 3697 h 10000"/>
              <a:gd name="connsiteX3" fmla="*/ 8808 w 10004"/>
              <a:gd name="connsiteY3" fmla="*/ 5148 h 10000"/>
              <a:gd name="connsiteX4" fmla="*/ 7052 w 10004"/>
              <a:gd name="connsiteY4" fmla="*/ 6855 h 10000"/>
              <a:gd name="connsiteX5" fmla="*/ 5616 w 10004"/>
              <a:gd name="connsiteY5" fmla="*/ 9106 h 10000"/>
              <a:gd name="connsiteX6" fmla="*/ 4862 w 10004"/>
              <a:gd name="connsiteY6" fmla="*/ 10000 h 10000"/>
              <a:gd name="connsiteX0" fmla="*/ 0 w 10004"/>
              <a:gd name="connsiteY0" fmla="*/ 0 h 10375"/>
              <a:gd name="connsiteX1" fmla="*/ 8353 w 10004"/>
              <a:gd name="connsiteY1" fmla="*/ 2606 h 10375"/>
              <a:gd name="connsiteX2" fmla="*/ 9999 w 10004"/>
              <a:gd name="connsiteY2" fmla="*/ 3697 h 10375"/>
              <a:gd name="connsiteX3" fmla="*/ 8808 w 10004"/>
              <a:gd name="connsiteY3" fmla="*/ 5148 h 10375"/>
              <a:gd name="connsiteX4" fmla="*/ 7052 w 10004"/>
              <a:gd name="connsiteY4" fmla="*/ 6855 h 10375"/>
              <a:gd name="connsiteX5" fmla="*/ 5616 w 10004"/>
              <a:gd name="connsiteY5" fmla="*/ 9106 h 10375"/>
              <a:gd name="connsiteX6" fmla="*/ 5218 w 10004"/>
              <a:gd name="connsiteY6" fmla="*/ 10375 h 10375"/>
              <a:gd name="connsiteX0" fmla="*/ 0 w 10004"/>
              <a:gd name="connsiteY0" fmla="*/ 0 h 10375"/>
              <a:gd name="connsiteX1" fmla="*/ 8353 w 10004"/>
              <a:gd name="connsiteY1" fmla="*/ 2606 h 10375"/>
              <a:gd name="connsiteX2" fmla="*/ 9999 w 10004"/>
              <a:gd name="connsiteY2" fmla="*/ 3697 h 10375"/>
              <a:gd name="connsiteX3" fmla="*/ 8808 w 10004"/>
              <a:gd name="connsiteY3" fmla="*/ 5148 h 10375"/>
              <a:gd name="connsiteX4" fmla="*/ 7052 w 10004"/>
              <a:gd name="connsiteY4" fmla="*/ 6855 h 10375"/>
              <a:gd name="connsiteX5" fmla="*/ 5616 w 10004"/>
              <a:gd name="connsiteY5" fmla="*/ 9106 h 10375"/>
              <a:gd name="connsiteX6" fmla="*/ 5218 w 10004"/>
              <a:gd name="connsiteY6" fmla="*/ 10375 h 10375"/>
              <a:gd name="connsiteX0" fmla="*/ 0 w 10004"/>
              <a:gd name="connsiteY0" fmla="*/ 0 h 9106"/>
              <a:gd name="connsiteX1" fmla="*/ 8353 w 10004"/>
              <a:gd name="connsiteY1" fmla="*/ 2606 h 9106"/>
              <a:gd name="connsiteX2" fmla="*/ 9999 w 10004"/>
              <a:gd name="connsiteY2" fmla="*/ 3697 h 9106"/>
              <a:gd name="connsiteX3" fmla="*/ 8808 w 10004"/>
              <a:gd name="connsiteY3" fmla="*/ 5148 h 9106"/>
              <a:gd name="connsiteX4" fmla="*/ 7052 w 10004"/>
              <a:gd name="connsiteY4" fmla="*/ 6855 h 9106"/>
              <a:gd name="connsiteX5" fmla="*/ 5616 w 10004"/>
              <a:gd name="connsiteY5" fmla="*/ 9106 h 9106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49 w 10000"/>
              <a:gd name="connsiteY4" fmla="*/ 7528 h 10069"/>
              <a:gd name="connsiteX5" fmla="*/ 5712 w 10000"/>
              <a:gd name="connsiteY5" fmla="*/ 10069 h 10069"/>
              <a:gd name="connsiteX0" fmla="*/ 0 w 10000"/>
              <a:gd name="connsiteY0" fmla="*/ 0 h 10069"/>
              <a:gd name="connsiteX1" fmla="*/ 8350 w 10000"/>
              <a:gd name="connsiteY1" fmla="*/ 2862 h 10069"/>
              <a:gd name="connsiteX2" fmla="*/ 9995 w 10000"/>
              <a:gd name="connsiteY2" fmla="*/ 4060 h 10069"/>
              <a:gd name="connsiteX3" fmla="*/ 8804 w 10000"/>
              <a:gd name="connsiteY3" fmla="*/ 5653 h 10069"/>
              <a:gd name="connsiteX4" fmla="*/ 7000 w 10000"/>
              <a:gd name="connsiteY4" fmla="*/ 7368 h 10069"/>
              <a:gd name="connsiteX5" fmla="*/ 5712 w 10000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  <a:gd name="connsiteX0" fmla="*/ 0 w 10001"/>
              <a:gd name="connsiteY0" fmla="*/ 0 h 10069"/>
              <a:gd name="connsiteX1" fmla="*/ 8350 w 10001"/>
              <a:gd name="connsiteY1" fmla="*/ 2862 h 10069"/>
              <a:gd name="connsiteX2" fmla="*/ 9995 w 10001"/>
              <a:gd name="connsiteY2" fmla="*/ 4060 h 10069"/>
              <a:gd name="connsiteX3" fmla="*/ 8841 w 10001"/>
              <a:gd name="connsiteY3" fmla="*/ 5676 h 10069"/>
              <a:gd name="connsiteX4" fmla="*/ 7000 w 10001"/>
              <a:gd name="connsiteY4" fmla="*/ 7368 h 10069"/>
              <a:gd name="connsiteX5" fmla="*/ 5712 w 10001"/>
              <a:gd name="connsiteY5" fmla="*/ 10069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1" h="10069">
                <a:moveTo>
                  <a:pt x="0" y="0"/>
                </a:moveTo>
                <a:cubicBezTo>
                  <a:pt x="2783" y="954"/>
                  <a:pt x="6905" y="2227"/>
                  <a:pt x="8350" y="2862"/>
                </a:cubicBezTo>
                <a:cubicBezTo>
                  <a:pt x="9794" y="3497"/>
                  <a:pt x="9913" y="3591"/>
                  <a:pt x="9995" y="4060"/>
                </a:cubicBezTo>
                <a:cubicBezTo>
                  <a:pt x="10077" y="4529"/>
                  <a:pt x="9418" y="5211"/>
                  <a:pt x="8841" y="5676"/>
                </a:cubicBezTo>
                <a:cubicBezTo>
                  <a:pt x="8264" y="6141"/>
                  <a:pt x="7334" y="6947"/>
                  <a:pt x="7000" y="7368"/>
                </a:cubicBezTo>
                <a:cubicBezTo>
                  <a:pt x="6666" y="7789"/>
                  <a:pt x="6079" y="8165"/>
                  <a:pt x="5712" y="10069"/>
                </a:cubicBezTo>
              </a:path>
            </a:pathLst>
          </a:custGeom>
          <a:noFill/>
          <a:ln w="222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25" name="Text Box 7470"/>
          <p:cNvSpPr txBox="1">
            <a:spLocks noChangeArrowheads="1"/>
          </p:cNvSpPr>
          <p:nvPr/>
        </p:nvSpPr>
        <p:spPr bwMode="auto">
          <a:xfrm>
            <a:off x="5598839" y="3458648"/>
            <a:ext cx="514009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0" name="Text Box 7474"/>
          <p:cNvSpPr txBox="1">
            <a:spLocks noChangeArrowheads="1"/>
          </p:cNvSpPr>
          <p:nvPr/>
        </p:nvSpPr>
        <p:spPr bwMode="auto">
          <a:xfrm>
            <a:off x="1446582" y="2727172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1" name="Text Box 7475"/>
          <p:cNvSpPr txBox="1">
            <a:spLocks noChangeArrowheads="1"/>
          </p:cNvSpPr>
          <p:nvPr/>
        </p:nvSpPr>
        <p:spPr bwMode="auto">
          <a:xfrm>
            <a:off x="2213605" y="2691950"/>
            <a:ext cx="515912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2" name="Text Box 7476"/>
          <p:cNvSpPr txBox="1">
            <a:spLocks noChangeArrowheads="1"/>
          </p:cNvSpPr>
          <p:nvPr/>
        </p:nvSpPr>
        <p:spPr bwMode="auto">
          <a:xfrm>
            <a:off x="1553172" y="1644835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6" name="Text Box 7477"/>
          <p:cNvSpPr txBox="1">
            <a:spLocks noChangeArrowheads="1"/>
          </p:cNvSpPr>
          <p:nvPr/>
        </p:nvSpPr>
        <p:spPr bwMode="auto">
          <a:xfrm>
            <a:off x="4320787" y="1521367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6" name="Text Box 7478"/>
          <p:cNvSpPr txBox="1">
            <a:spLocks noChangeArrowheads="1"/>
          </p:cNvSpPr>
          <p:nvPr/>
        </p:nvSpPr>
        <p:spPr bwMode="auto">
          <a:xfrm>
            <a:off x="2016362" y="1461988"/>
            <a:ext cx="685345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L1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57" name="Line 7479"/>
          <p:cNvCxnSpPr/>
          <p:nvPr/>
        </p:nvCxnSpPr>
        <p:spPr bwMode="auto">
          <a:xfrm flipV="1">
            <a:off x="2479361" y="987387"/>
            <a:ext cx="0" cy="540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Line 7480"/>
          <p:cNvCxnSpPr/>
          <p:nvPr/>
        </p:nvCxnSpPr>
        <p:spPr bwMode="auto">
          <a:xfrm>
            <a:off x="429571" y="3833841"/>
            <a:ext cx="56243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" name="Line 7483"/>
          <p:cNvCxnSpPr/>
          <p:nvPr/>
        </p:nvCxnSpPr>
        <p:spPr bwMode="auto">
          <a:xfrm>
            <a:off x="4364969" y="1563433"/>
            <a:ext cx="0" cy="48239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" name="Oval 7488"/>
          <p:cNvSpPr>
            <a:spLocks noChangeArrowheads="1"/>
          </p:cNvSpPr>
          <p:nvPr/>
        </p:nvSpPr>
        <p:spPr bwMode="auto">
          <a:xfrm>
            <a:off x="4333718" y="1857709"/>
            <a:ext cx="64727" cy="6696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161" name="Text Box 7494"/>
          <p:cNvSpPr txBox="1">
            <a:spLocks noChangeArrowheads="1"/>
          </p:cNvSpPr>
          <p:nvPr/>
        </p:nvSpPr>
        <p:spPr bwMode="auto">
          <a:xfrm>
            <a:off x="4023199" y="3763784"/>
            <a:ext cx="424154" cy="48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2" name="Text Box 7496"/>
          <p:cNvSpPr txBox="1">
            <a:spLocks noChangeArrowheads="1"/>
          </p:cNvSpPr>
          <p:nvPr/>
        </p:nvSpPr>
        <p:spPr bwMode="auto">
          <a:xfrm>
            <a:off x="2430934" y="948662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>
                <a:effectLst/>
                <a:latin typeface="Symbol"/>
                <a:ea typeface="Calibri"/>
                <a:cs typeface="Times New Roman"/>
              </a:rPr>
              <a:t>w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3" name="Text Box 7497"/>
          <p:cNvSpPr txBox="1">
            <a:spLocks noChangeArrowheads="1"/>
          </p:cNvSpPr>
          <p:nvPr/>
        </p:nvSpPr>
        <p:spPr bwMode="auto">
          <a:xfrm>
            <a:off x="2062302" y="1244096"/>
            <a:ext cx="685345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Symbol"/>
                <a:ea typeface="Calibri"/>
                <a:cs typeface="Times New Roman"/>
              </a:rPr>
              <a:t>w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68" name="Line 7486"/>
          <p:cNvCxnSpPr/>
          <p:nvPr/>
        </p:nvCxnSpPr>
        <p:spPr bwMode="auto">
          <a:xfrm>
            <a:off x="1883301" y="3022593"/>
            <a:ext cx="627124" cy="809197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Line 7485"/>
          <p:cNvCxnSpPr/>
          <p:nvPr/>
        </p:nvCxnSpPr>
        <p:spPr bwMode="auto">
          <a:xfrm flipH="1">
            <a:off x="1861028" y="3008964"/>
            <a:ext cx="396000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Line 7486"/>
          <p:cNvCxnSpPr/>
          <p:nvPr/>
        </p:nvCxnSpPr>
        <p:spPr bwMode="auto">
          <a:xfrm>
            <a:off x="1869857" y="1864369"/>
            <a:ext cx="411152" cy="1199473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Line 7492"/>
          <p:cNvCxnSpPr/>
          <p:nvPr/>
        </p:nvCxnSpPr>
        <p:spPr bwMode="auto">
          <a:xfrm flipH="1" flipV="1">
            <a:off x="1855371" y="1864563"/>
            <a:ext cx="2484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3" name="Text Box 7477"/>
          <p:cNvSpPr txBox="1">
            <a:spLocks noChangeArrowheads="1"/>
          </p:cNvSpPr>
          <p:nvPr/>
        </p:nvSpPr>
        <p:spPr bwMode="auto">
          <a:xfrm>
            <a:off x="2194521" y="3745930"/>
            <a:ext cx="344576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5" name="Line 7492"/>
          <p:cNvCxnSpPr/>
          <p:nvPr/>
        </p:nvCxnSpPr>
        <p:spPr bwMode="auto">
          <a:xfrm flipV="1">
            <a:off x="1855371" y="1780147"/>
            <a:ext cx="0" cy="234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7" name="Line 7492"/>
          <p:cNvCxnSpPr/>
          <p:nvPr/>
        </p:nvCxnSpPr>
        <p:spPr bwMode="auto">
          <a:xfrm flipH="1">
            <a:off x="1690120" y="3029108"/>
            <a:ext cx="756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0" name="Line 7482"/>
          <p:cNvCxnSpPr/>
          <p:nvPr/>
        </p:nvCxnSpPr>
        <p:spPr bwMode="auto">
          <a:xfrm>
            <a:off x="697046" y="1563433"/>
            <a:ext cx="3797138" cy="475606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8" name="Line 7482"/>
          <p:cNvCxnSpPr/>
          <p:nvPr/>
        </p:nvCxnSpPr>
        <p:spPr bwMode="auto">
          <a:xfrm>
            <a:off x="1484482" y="818772"/>
            <a:ext cx="1702924" cy="50651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9" name="Овал 198"/>
          <p:cNvSpPr/>
          <p:nvPr/>
        </p:nvSpPr>
        <p:spPr>
          <a:xfrm>
            <a:off x="2152185" y="3515682"/>
            <a:ext cx="648835" cy="661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6" name="Text Box 7476"/>
          <p:cNvSpPr txBox="1">
            <a:spLocks noChangeArrowheads="1"/>
          </p:cNvSpPr>
          <p:nvPr/>
        </p:nvSpPr>
        <p:spPr bwMode="auto">
          <a:xfrm>
            <a:off x="3241371" y="1245899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/>
                <a:ea typeface="Calibri"/>
                <a:cs typeface="Times New Roman"/>
              </a:rPr>
              <a:t>2'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5" name="Oval 325"/>
          <p:cNvSpPr>
            <a:spLocks noChangeArrowheads="1"/>
          </p:cNvSpPr>
          <p:nvPr/>
        </p:nvSpPr>
        <p:spPr bwMode="auto">
          <a:xfrm>
            <a:off x="9397118" y="2808782"/>
            <a:ext cx="944490" cy="901973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Freeform 321"/>
          <p:cNvSpPr>
            <a:spLocks/>
          </p:cNvSpPr>
          <p:nvPr/>
        </p:nvSpPr>
        <p:spPr bwMode="auto">
          <a:xfrm flipH="1">
            <a:off x="9891951" y="3538446"/>
            <a:ext cx="0" cy="1867478"/>
          </a:xfrm>
          <a:custGeom>
            <a:avLst/>
            <a:gdLst>
              <a:gd name="T0" fmla="*/ 0 w 7"/>
              <a:gd name="T1" fmla="*/ 0 h 1763"/>
              <a:gd name="T2" fmla="*/ 7 w 7"/>
              <a:gd name="T3" fmla="*/ 1763 h 1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763">
                <a:moveTo>
                  <a:pt x="0" y="0"/>
                </a:moveTo>
                <a:lnTo>
                  <a:pt x="7" y="1763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Freeform 322"/>
          <p:cNvSpPr>
            <a:spLocks/>
          </p:cNvSpPr>
          <p:nvPr/>
        </p:nvSpPr>
        <p:spPr bwMode="auto">
          <a:xfrm>
            <a:off x="10725077" y="3710755"/>
            <a:ext cx="0" cy="1686506"/>
          </a:xfrm>
          <a:custGeom>
            <a:avLst/>
            <a:gdLst>
              <a:gd name="T0" fmla="*/ 0 w 1"/>
              <a:gd name="T1" fmla="*/ 0 h 1620"/>
              <a:gd name="T2" fmla="*/ 0 w 1"/>
              <a:gd name="T3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620">
                <a:moveTo>
                  <a:pt x="0" y="0"/>
                </a:moveTo>
                <a:lnTo>
                  <a:pt x="0" y="162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Freeform 323"/>
          <p:cNvSpPr>
            <a:spLocks/>
          </p:cNvSpPr>
          <p:nvPr/>
        </p:nvSpPr>
        <p:spPr bwMode="auto">
          <a:xfrm flipH="1">
            <a:off x="9056723" y="3673213"/>
            <a:ext cx="0" cy="1725973"/>
          </a:xfrm>
          <a:custGeom>
            <a:avLst/>
            <a:gdLst>
              <a:gd name="T0" fmla="*/ 0 w 1"/>
              <a:gd name="T1" fmla="*/ 0 h 1575"/>
              <a:gd name="T2" fmla="*/ 0 w 1"/>
              <a:gd name="T3" fmla="*/ 1575 h 15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575">
                <a:moveTo>
                  <a:pt x="0" y="0"/>
                </a:moveTo>
                <a:lnTo>
                  <a:pt x="0" y="157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Freeform 324"/>
          <p:cNvSpPr>
            <a:spLocks/>
          </p:cNvSpPr>
          <p:nvPr/>
        </p:nvSpPr>
        <p:spPr bwMode="auto">
          <a:xfrm>
            <a:off x="9030053" y="3292979"/>
            <a:ext cx="567324" cy="383122"/>
          </a:xfrm>
          <a:custGeom>
            <a:avLst/>
            <a:gdLst>
              <a:gd name="T0" fmla="*/ 781 w 781"/>
              <a:gd name="T1" fmla="*/ 0 h 591"/>
              <a:gd name="T2" fmla="*/ 0 w 781"/>
              <a:gd name="T3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81" h="591">
                <a:moveTo>
                  <a:pt x="781" y="0"/>
                </a:moveTo>
                <a:lnTo>
                  <a:pt x="0" y="591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Freeform 326"/>
          <p:cNvSpPr>
            <a:spLocks/>
          </p:cNvSpPr>
          <p:nvPr/>
        </p:nvSpPr>
        <p:spPr bwMode="auto">
          <a:xfrm>
            <a:off x="9049369" y="2620109"/>
            <a:ext cx="474871" cy="324402"/>
          </a:xfrm>
          <a:custGeom>
            <a:avLst/>
            <a:gdLst>
              <a:gd name="T0" fmla="*/ 0 w 607"/>
              <a:gd name="T1" fmla="*/ 0 h 435"/>
              <a:gd name="T2" fmla="*/ 607 w 607"/>
              <a:gd name="T3" fmla="*/ 435 h 4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7" h="435">
                <a:moveTo>
                  <a:pt x="0" y="0"/>
                </a:moveTo>
                <a:lnTo>
                  <a:pt x="607" y="43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Freeform 327"/>
          <p:cNvSpPr>
            <a:spLocks/>
          </p:cNvSpPr>
          <p:nvPr/>
        </p:nvSpPr>
        <p:spPr bwMode="auto">
          <a:xfrm>
            <a:off x="10201878" y="2613371"/>
            <a:ext cx="557869" cy="338841"/>
          </a:xfrm>
          <a:custGeom>
            <a:avLst/>
            <a:gdLst>
              <a:gd name="T0" fmla="*/ 480 w 480"/>
              <a:gd name="T1" fmla="*/ 0 h 472"/>
              <a:gd name="T2" fmla="*/ 0 w 480"/>
              <a:gd name="T3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" h="472">
                <a:moveTo>
                  <a:pt x="480" y="0"/>
                </a:moveTo>
                <a:lnTo>
                  <a:pt x="0" y="472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328"/>
          <p:cNvSpPr>
            <a:spLocks noChangeArrowheads="1"/>
          </p:cNvSpPr>
          <p:nvPr/>
        </p:nvSpPr>
        <p:spPr bwMode="auto">
          <a:xfrm>
            <a:off x="10590600" y="4371110"/>
            <a:ext cx="260549" cy="69212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3" name="Line 329"/>
          <p:cNvCxnSpPr/>
          <p:nvPr/>
        </p:nvCxnSpPr>
        <p:spPr bwMode="auto">
          <a:xfrm flipH="1" flipV="1">
            <a:off x="9481995" y="4554318"/>
            <a:ext cx="0" cy="86400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5" name="Line 330"/>
          <p:cNvCxnSpPr/>
          <p:nvPr/>
        </p:nvCxnSpPr>
        <p:spPr bwMode="auto">
          <a:xfrm flipH="1">
            <a:off x="11157703" y="4554318"/>
            <a:ext cx="0" cy="86400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6" name="Line 331"/>
          <p:cNvCxnSpPr/>
          <p:nvPr/>
        </p:nvCxnSpPr>
        <p:spPr bwMode="auto">
          <a:xfrm flipH="1" flipV="1">
            <a:off x="10313020" y="4554318"/>
            <a:ext cx="0" cy="86400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9" name="Freeform 332"/>
          <p:cNvSpPr>
            <a:spLocks/>
          </p:cNvSpPr>
          <p:nvPr/>
        </p:nvSpPr>
        <p:spPr bwMode="auto">
          <a:xfrm flipH="1">
            <a:off x="9173794" y="4557934"/>
            <a:ext cx="307826" cy="963"/>
          </a:xfrm>
          <a:custGeom>
            <a:avLst/>
            <a:gdLst>
              <a:gd name="T0" fmla="*/ 294 w 294"/>
              <a:gd name="T1" fmla="*/ 1 h 1"/>
              <a:gd name="T2" fmla="*/ 0 w 29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4" h="1">
                <a:moveTo>
                  <a:pt x="294" y="1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Freeform 333"/>
          <p:cNvSpPr>
            <a:spLocks/>
          </p:cNvSpPr>
          <p:nvPr/>
        </p:nvSpPr>
        <p:spPr bwMode="auto">
          <a:xfrm flipH="1">
            <a:off x="10019527" y="4557934"/>
            <a:ext cx="299421" cy="963"/>
          </a:xfrm>
          <a:custGeom>
            <a:avLst/>
            <a:gdLst>
              <a:gd name="T0" fmla="*/ 286 w 286"/>
              <a:gd name="T1" fmla="*/ 1 h 1"/>
              <a:gd name="T2" fmla="*/ 0 w 28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6" h="1">
                <a:moveTo>
                  <a:pt x="286" y="1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Freeform 334"/>
          <p:cNvSpPr>
            <a:spLocks/>
          </p:cNvSpPr>
          <p:nvPr/>
        </p:nvSpPr>
        <p:spPr bwMode="auto">
          <a:xfrm flipH="1">
            <a:off x="10848451" y="4557934"/>
            <a:ext cx="315180" cy="963"/>
          </a:xfrm>
          <a:custGeom>
            <a:avLst/>
            <a:gdLst>
              <a:gd name="T0" fmla="*/ 301 w 301"/>
              <a:gd name="T1" fmla="*/ 1 h 1"/>
              <a:gd name="T2" fmla="*/ 0 w 3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1" h="1">
                <a:moveTo>
                  <a:pt x="301" y="1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Freeform 335"/>
          <p:cNvSpPr>
            <a:spLocks/>
          </p:cNvSpPr>
          <p:nvPr/>
        </p:nvSpPr>
        <p:spPr bwMode="auto">
          <a:xfrm>
            <a:off x="10152500" y="3292016"/>
            <a:ext cx="578881" cy="418739"/>
          </a:xfrm>
          <a:custGeom>
            <a:avLst/>
            <a:gdLst>
              <a:gd name="T0" fmla="*/ 0 w 659"/>
              <a:gd name="T1" fmla="*/ 0 h 531"/>
              <a:gd name="T2" fmla="*/ 659 w 659"/>
              <a:gd name="T3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9" h="531">
                <a:moveTo>
                  <a:pt x="0" y="0"/>
                </a:moveTo>
                <a:lnTo>
                  <a:pt x="659" y="531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Freeform 336"/>
          <p:cNvSpPr>
            <a:spLocks/>
          </p:cNvSpPr>
          <p:nvPr/>
        </p:nvSpPr>
        <p:spPr bwMode="auto">
          <a:xfrm flipV="1">
            <a:off x="9049369" y="5405924"/>
            <a:ext cx="2116960" cy="0"/>
          </a:xfrm>
          <a:custGeom>
            <a:avLst/>
            <a:gdLst>
              <a:gd name="T0" fmla="*/ 2573 w 2573"/>
              <a:gd name="T1" fmla="*/ 0 h 1"/>
              <a:gd name="T2" fmla="*/ 0 w 257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73" h="1">
                <a:moveTo>
                  <a:pt x="2573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Oval 349"/>
          <p:cNvSpPr>
            <a:spLocks noChangeArrowheads="1"/>
          </p:cNvSpPr>
          <p:nvPr/>
        </p:nvSpPr>
        <p:spPr bwMode="auto">
          <a:xfrm>
            <a:off x="9586226" y="2982053"/>
            <a:ext cx="566274" cy="55543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endParaRPr lang="uk-UA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328"/>
          <p:cNvSpPr>
            <a:spLocks noChangeArrowheads="1"/>
          </p:cNvSpPr>
          <p:nvPr/>
        </p:nvSpPr>
        <p:spPr bwMode="auto">
          <a:xfrm>
            <a:off x="9766929" y="4368223"/>
            <a:ext cx="259498" cy="691159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Полилиния 137"/>
          <p:cNvSpPr>
            <a:spLocks/>
          </p:cNvSpPr>
          <p:nvPr/>
        </p:nvSpPr>
        <p:spPr bwMode="auto">
          <a:xfrm>
            <a:off x="10759747" y="1326351"/>
            <a:ext cx="1051" cy="1291833"/>
          </a:xfrm>
          <a:custGeom>
            <a:avLst/>
            <a:gdLst>
              <a:gd name="T0" fmla="*/ 0 w 1"/>
              <a:gd name="T1" fmla="*/ 1343 h 1343"/>
              <a:gd name="T2" fmla="*/ 0 w 1"/>
              <a:gd name="T3" fmla="*/ 0 h 13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43">
                <a:moveTo>
                  <a:pt x="0" y="1343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Полилиния 138"/>
          <p:cNvSpPr>
            <a:spLocks/>
          </p:cNvSpPr>
          <p:nvPr/>
        </p:nvSpPr>
        <p:spPr bwMode="auto">
          <a:xfrm>
            <a:off x="9881445" y="1314799"/>
            <a:ext cx="7354" cy="1493983"/>
          </a:xfrm>
          <a:custGeom>
            <a:avLst/>
            <a:gdLst>
              <a:gd name="T0" fmla="*/ 7 w 7"/>
              <a:gd name="T1" fmla="*/ 0 h 1553"/>
              <a:gd name="T2" fmla="*/ 0 w 7"/>
              <a:gd name="T3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553">
                <a:moveTo>
                  <a:pt x="7" y="0"/>
                </a:moveTo>
                <a:lnTo>
                  <a:pt x="0" y="1553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Полилиния 139"/>
          <p:cNvSpPr>
            <a:spLocks/>
          </p:cNvSpPr>
          <p:nvPr/>
        </p:nvSpPr>
        <p:spPr bwMode="auto">
          <a:xfrm>
            <a:off x="9051470" y="1319612"/>
            <a:ext cx="1051" cy="1313010"/>
          </a:xfrm>
          <a:custGeom>
            <a:avLst/>
            <a:gdLst>
              <a:gd name="T0" fmla="*/ 0 w 1"/>
              <a:gd name="T1" fmla="*/ 0 h 1365"/>
              <a:gd name="T2" fmla="*/ 0 w 1"/>
              <a:gd name="T3" fmla="*/ 1365 h 136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65">
                <a:moveTo>
                  <a:pt x="0" y="0"/>
                </a:moveTo>
                <a:lnTo>
                  <a:pt x="0" y="136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944650" y="1177830"/>
            <a:ext cx="188140" cy="163721"/>
            <a:chOff x="8944650" y="1177830"/>
            <a:chExt cx="188140" cy="163721"/>
          </a:xfrm>
        </p:grpSpPr>
        <p:sp>
          <p:nvSpPr>
            <p:cNvPr id="137" name="Овал 136"/>
            <p:cNvSpPr>
              <a:spLocks noChangeArrowheads="1"/>
            </p:cNvSpPr>
            <p:nvPr/>
          </p:nvSpPr>
          <p:spPr bwMode="auto">
            <a:xfrm>
              <a:off x="8954105" y="1177830"/>
              <a:ext cx="178685" cy="163721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41" name="Прямая соединительная линия 140"/>
            <p:cNvCxnSpPr/>
            <p:nvPr/>
          </p:nvCxnSpPr>
          <p:spPr>
            <a:xfrm flipH="1">
              <a:off x="8944650" y="1177830"/>
              <a:ext cx="178685" cy="163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Rectangle 328"/>
          <p:cNvSpPr>
            <a:spLocks noChangeArrowheads="1"/>
          </p:cNvSpPr>
          <p:nvPr/>
        </p:nvSpPr>
        <p:spPr bwMode="auto">
          <a:xfrm>
            <a:off x="8921196" y="4369185"/>
            <a:ext cx="259498" cy="691159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3" name="Группа 142"/>
          <p:cNvGrpSpPr/>
          <p:nvPr/>
        </p:nvGrpSpPr>
        <p:grpSpPr>
          <a:xfrm>
            <a:off x="9766929" y="1162630"/>
            <a:ext cx="188140" cy="163721"/>
            <a:chOff x="9936051" y="2396624"/>
            <a:chExt cx="113715" cy="108000"/>
          </a:xfrm>
        </p:grpSpPr>
        <p:sp>
          <p:nvSpPr>
            <p:cNvPr id="144" name="Овал 143"/>
            <p:cNvSpPr>
              <a:spLocks noChangeArrowheads="1"/>
            </p:cNvSpPr>
            <p:nvPr/>
          </p:nvSpPr>
          <p:spPr bwMode="auto">
            <a:xfrm>
              <a:off x="9941766" y="2396624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45" name="Прямая соединительная линия 144"/>
            <p:cNvCxnSpPr/>
            <p:nvPr/>
          </p:nvCxnSpPr>
          <p:spPr>
            <a:xfrm flipH="1">
              <a:off x="9936051" y="2396624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Группа 145"/>
          <p:cNvGrpSpPr/>
          <p:nvPr/>
        </p:nvGrpSpPr>
        <p:grpSpPr>
          <a:xfrm>
            <a:off x="10665676" y="1180795"/>
            <a:ext cx="188140" cy="163721"/>
            <a:chOff x="9936051" y="2396624"/>
            <a:chExt cx="113715" cy="108000"/>
          </a:xfrm>
        </p:grpSpPr>
        <p:sp>
          <p:nvSpPr>
            <p:cNvPr id="147" name="Овал 146"/>
            <p:cNvSpPr>
              <a:spLocks noChangeArrowheads="1"/>
            </p:cNvSpPr>
            <p:nvPr/>
          </p:nvSpPr>
          <p:spPr bwMode="auto">
            <a:xfrm>
              <a:off x="9941766" y="2396624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48" name="Прямая соединительная линия 147"/>
            <p:cNvCxnSpPr/>
            <p:nvPr/>
          </p:nvCxnSpPr>
          <p:spPr>
            <a:xfrm flipH="1">
              <a:off x="9936051" y="2396624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Прямоугольник 148"/>
          <p:cNvSpPr/>
          <p:nvPr/>
        </p:nvSpPr>
        <p:spPr>
          <a:xfrm>
            <a:off x="8839705" y="74188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9686520" y="748671"/>
            <a:ext cx="389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10527639" y="76648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6187931" y="1236011"/>
            <a:ext cx="4004491" cy="2098359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8707272" y="529741"/>
            <a:ext cx="2555821" cy="1302108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Freeform 323"/>
          <p:cNvSpPr>
            <a:spLocks/>
          </p:cNvSpPr>
          <p:nvPr/>
        </p:nvSpPr>
        <p:spPr bwMode="auto">
          <a:xfrm rot="5400000" flipH="1">
            <a:off x="7994723" y="593719"/>
            <a:ext cx="0" cy="2124000"/>
          </a:xfrm>
          <a:custGeom>
            <a:avLst/>
            <a:gdLst>
              <a:gd name="T0" fmla="*/ 0 w 1"/>
              <a:gd name="T1" fmla="*/ 0 h 1575"/>
              <a:gd name="T2" fmla="*/ 0 w 1"/>
              <a:gd name="T3" fmla="*/ 1575 h 15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575">
                <a:moveTo>
                  <a:pt x="0" y="0"/>
                </a:moveTo>
                <a:lnTo>
                  <a:pt x="0" y="157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Freeform 323"/>
          <p:cNvSpPr>
            <a:spLocks/>
          </p:cNvSpPr>
          <p:nvPr/>
        </p:nvSpPr>
        <p:spPr bwMode="auto">
          <a:xfrm rot="10800000" flipH="1">
            <a:off x="6948686" y="1647326"/>
            <a:ext cx="0" cy="1188000"/>
          </a:xfrm>
          <a:custGeom>
            <a:avLst/>
            <a:gdLst>
              <a:gd name="T0" fmla="*/ 0 w 1"/>
              <a:gd name="T1" fmla="*/ 0 h 1575"/>
              <a:gd name="T2" fmla="*/ 0 w 1"/>
              <a:gd name="T3" fmla="*/ 1575 h 15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575">
                <a:moveTo>
                  <a:pt x="0" y="0"/>
                </a:moveTo>
                <a:lnTo>
                  <a:pt x="0" y="157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Freeform 323"/>
          <p:cNvSpPr>
            <a:spLocks/>
          </p:cNvSpPr>
          <p:nvPr/>
        </p:nvSpPr>
        <p:spPr bwMode="auto">
          <a:xfrm rot="10800000">
            <a:off x="7483689" y="2094679"/>
            <a:ext cx="0" cy="724881"/>
          </a:xfrm>
          <a:custGeom>
            <a:avLst/>
            <a:gdLst>
              <a:gd name="T0" fmla="*/ 0 w 1"/>
              <a:gd name="T1" fmla="*/ 0 h 1575"/>
              <a:gd name="T2" fmla="*/ 0 w 1"/>
              <a:gd name="T3" fmla="*/ 1575 h 15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575">
                <a:moveTo>
                  <a:pt x="0" y="0"/>
                </a:moveTo>
                <a:lnTo>
                  <a:pt x="0" y="157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6838653" y="2780790"/>
            <a:ext cx="188140" cy="163721"/>
            <a:chOff x="8944650" y="1177830"/>
            <a:chExt cx="188140" cy="163721"/>
          </a:xfrm>
        </p:grpSpPr>
        <p:sp>
          <p:nvSpPr>
            <p:cNvPr id="103" name="Овал 102"/>
            <p:cNvSpPr>
              <a:spLocks noChangeArrowheads="1"/>
            </p:cNvSpPr>
            <p:nvPr/>
          </p:nvSpPr>
          <p:spPr bwMode="auto">
            <a:xfrm>
              <a:off x="8954105" y="1177830"/>
              <a:ext cx="178685" cy="163721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 flipH="1">
              <a:off x="8944650" y="1177830"/>
              <a:ext cx="178685" cy="163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Группа 113"/>
          <p:cNvGrpSpPr/>
          <p:nvPr/>
        </p:nvGrpSpPr>
        <p:grpSpPr>
          <a:xfrm>
            <a:off x="7379959" y="2777250"/>
            <a:ext cx="188140" cy="163721"/>
            <a:chOff x="8944650" y="1177830"/>
            <a:chExt cx="188140" cy="163721"/>
          </a:xfrm>
        </p:grpSpPr>
        <p:sp>
          <p:nvSpPr>
            <p:cNvPr id="117" name="Овал 116"/>
            <p:cNvSpPr>
              <a:spLocks noChangeArrowheads="1"/>
            </p:cNvSpPr>
            <p:nvPr/>
          </p:nvSpPr>
          <p:spPr bwMode="auto">
            <a:xfrm>
              <a:off x="8954105" y="1177830"/>
              <a:ext cx="178685" cy="163721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18" name="Прямая соединительная линия 117"/>
            <p:cNvCxnSpPr/>
            <p:nvPr/>
          </p:nvCxnSpPr>
          <p:spPr>
            <a:xfrm flipH="1">
              <a:off x="8944650" y="1177830"/>
              <a:ext cx="178685" cy="1637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Прямая соединительная линия 5"/>
          <p:cNvCxnSpPr/>
          <p:nvPr/>
        </p:nvCxnSpPr>
        <p:spPr>
          <a:xfrm>
            <a:off x="7083943" y="3008964"/>
            <a:ext cx="216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7083943" y="3085450"/>
            <a:ext cx="216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Rectangle 328"/>
          <p:cNvSpPr>
            <a:spLocks noChangeArrowheads="1"/>
          </p:cNvSpPr>
          <p:nvPr/>
        </p:nvSpPr>
        <p:spPr bwMode="auto">
          <a:xfrm rot="5400000">
            <a:off x="7956782" y="1309027"/>
            <a:ext cx="259498" cy="691159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1" name="Line 7485"/>
          <p:cNvCxnSpPr/>
          <p:nvPr/>
        </p:nvCxnSpPr>
        <p:spPr bwMode="auto">
          <a:xfrm flipH="1" flipV="1">
            <a:off x="1856279" y="1880271"/>
            <a:ext cx="2520000" cy="0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Line 7486"/>
          <p:cNvCxnSpPr/>
          <p:nvPr/>
        </p:nvCxnSpPr>
        <p:spPr bwMode="auto">
          <a:xfrm>
            <a:off x="2537866" y="3842268"/>
            <a:ext cx="1827302" cy="2302414"/>
          </a:xfrm>
          <a:prstGeom prst="line">
            <a:avLst/>
          </a:prstGeom>
          <a:ln w="63500"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Овал 122"/>
          <p:cNvSpPr/>
          <p:nvPr/>
        </p:nvSpPr>
        <p:spPr>
          <a:xfrm>
            <a:off x="4040551" y="5827095"/>
            <a:ext cx="648835" cy="661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Text Box 7474"/>
          <p:cNvSpPr txBox="1">
            <a:spLocks noChangeArrowheads="1"/>
          </p:cNvSpPr>
          <p:nvPr/>
        </p:nvSpPr>
        <p:spPr bwMode="auto">
          <a:xfrm>
            <a:off x="4320787" y="5838358"/>
            <a:ext cx="514009" cy="5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latin typeface="Times New Roman"/>
                <a:ea typeface="Calibri"/>
                <a:cs typeface="Times New Roman"/>
              </a:rPr>
              <a:t>5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8432111" y="3757011"/>
            <a:ext cx="3061684" cy="2098359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3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30" grpId="0"/>
      <p:bldP spid="131" grpId="0"/>
      <p:bldP spid="132" grpId="0"/>
      <p:bldP spid="199" grpId="0" animBg="1"/>
      <p:bldP spid="149" grpId="0"/>
      <p:bldP spid="150" grpId="0"/>
      <p:bldP spid="151" grpId="0"/>
      <p:bldP spid="152" grpId="0" animBg="1"/>
      <p:bldP spid="152" grpId="1" animBg="1"/>
      <p:bldP spid="153" grpId="0" animBg="1"/>
      <p:bldP spid="153" grpId="1" animBg="1"/>
      <p:bldP spid="98" grpId="0" animBg="1"/>
      <p:bldP spid="99" grpId="0" animBg="1"/>
      <p:bldP spid="100" grpId="0" animBg="1"/>
      <p:bldP spid="96" grpId="0" animBg="1"/>
      <p:bldP spid="123" grpId="0" animBg="1"/>
      <p:bldP spid="126" grpId="0"/>
      <p:bldP spid="82" grpId="0" animBg="1"/>
      <p:bldP spid="8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165101"/>
            <a:ext cx="5977345" cy="936992"/>
          </a:xfrm>
        </p:spPr>
        <p:txBody>
          <a:bodyPr/>
          <a:lstStyle/>
          <a:p>
            <a:r>
              <a:rPr lang="en-US" dirty="0"/>
              <a:t>Electromechanical properties of electric drives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33940" y="3155317"/>
            <a:ext cx="5977345" cy="177899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Methods of angular speed control of AC  and synchronous motors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415" y="682823"/>
            <a:ext cx="5977345" cy="24376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5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51028" y="2591035"/>
            <a:ext cx="8204402" cy="2180078"/>
            <a:chOff x="3004130" y="3471818"/>
            <a:chExt cx="8204402" cy="2180078"/>
          </a:xfrm>
        </p:grpSpPr>
        <p:cxnSp>
          <p:nvCxnSpPr>
            <p:cNvPr id="131" name="Line 7554"/>
            <p:cNvCxnSpPr/>
            <p:nvPr/>
          </p:nvCxnSpPr>
          <p:spPr bwMode="auto">
            <a:xfrm>
              <a:off x="3004130" y="3471818"/>
              <a:ext cx="6564505" cy="138106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6" name="Freeform 11593"/>
            <p:cNvSpPr>
              <a:spLocks/>
            </p:cNvSpPr>
            <p:nvPr/>
          </p:nvSpPr>
          <p:spPr bwMode="auto">
            <a:xfrm rot="10800000">
              <a:off x="7069532" y="4332870"/>
              <a:ext cx="4139000" cy="1319026"/>
            </a:xfrm>
            <a:custGeom>
              <a:avLst/>
              <a:gdLst>
                <a:gd name="T0" fmla="*/ 3810 w 3810"/>
                <a:gd name="T1" fmla="*/ 900 h 900"/>
                <a:gd name="T2" fmla="*/ 570 w 3810"/>
                <a:gd name="T3" fmla="*/ 360 h 900"/>
                <a:gd name="T4" fmla="*/ 390 w 381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0" h="900">
                  <a:moveTo>
                    <a:pt x="3810" y="900"/>
                  </a:moveTo>
                  <a:cubicBezTo>
                    <a:pt x="2475" y="705"/>
                    <a:pt x="1140" y="510"/>
                    <a:pt x="570" y="360"/>
                  </a:cubicBezTo>
                  <a:cubicBezTo>
                    <a:pt x="0" y="210"/>
                    <a:pt x="195" y="105"/>
                    <a:pt x="390" y="0"/>
                  </a:cubicBezTo>
                </a:path>
              </a:pathLst>
            </a:custGeom>
            <a:noFill/>
            <a:ln w="635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 sz="2000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 Box 7550"/>
          <p:cNvSpPr txBox="1">
            <a:spLocks noChangeArrowheads="1"/>
          </p:cNvSpPr>
          <p:nvPr/>
        </p:nvSpPr>
        <p:spPr bwMode="auto">
          <a:xfrm>
            <a:off x="2213910" y="1542113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Line 7551"/>
          <p:cNvCxnSpPr/>
          <p:nvPr/>
        </p:nvCxnSpPr>
        <p:spPr bwMode="auto">
          <a:xfrm flipH="1">
            <a:off x="2287828" y="1246700"/>
            <a:ext cx="28933" cy="45885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507437" y="5306153"/>
            <a:ext cx="82941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Line 7554"/>
          <p:cNvCxnSpPr/>
          <p:nvPr/>
        </p:nvCxnSpPr>
        <p:spPr bwMode="auto">
          <a:xfrm>
            <a:off x="886229" y="1996594"/>
            <a:ext cx="6564505" cy="13810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 Box 7559"/>
          <p:cNvSpPr txBox="1">
            <a:spLocks noChangeArrowheads="1"/>
          </p:cNvSpPr>
          <p:nvPr/>
        </p:nvSpPr>
        <p:spPr bwMode="auto">
          <a:xfrm>
            <a:off x="2103951" y="5152128"/>
            <a:ext cx="744085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2268712" y="5429299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33243" y="1841621"/>
            <a:ext cx="0" cy="4392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Текст 1"/>
          <p:cNvSpPr>
            <a:spLocks noGrp="1"/>
          </p:cNvSpPr>
          <p:nvPr>
            <p:ph type="body" sz="quarter" idx="10"/>
          </p:nvPr>
        </p:nvSpPr>
        <p:spPr>
          <a:xfrm>
            <a:off x="115624" y="177152"/>
            <a:ext cx="11817327" cy="7036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 </a:t>
            </a:r>
            <a:r>
              <a:rPr lang="en-US" dirty="0"/>
              <a:t>electric drive</a:t>
            </a:r>
            <a:r>
              <a:rPr lang="uk-UA" dirty="0"/>
              <a:t> </a:t>
            </a:r>
            <a:r>
              <a:rPr lang="en-US" dirty="0" smtClean="0"/>
              <a:t>: regenerative and dynamic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mode- active load 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5" name="Freeform 11593"/>
          <p:cNvSpPr>
            <a:spLocks/>
          </p:cNvSpPr>
          <p:nvPr/>
        </p:nvSpPr>
        <p:spPr bwMode="auto">
          <a:xfrm rot="10800000">
            <a:off x="4674088" y="2793157"/>
            <a:ext cx="4139000" cy="1319026"/>
          </a:xfrm>
          <a:custGeom>
            <a:avLst/>
            <a:gdLst>
              <a:gd name="T0" fmla="*/ 3810 w 3810"/>
              <a:gd name="T1" fmla="*/ 900 h 900"/>
              <a:gd name="T2" fmla="*/ 570 w 3810"/>
              <a:gd name="T3" fmla="*/ 360 h 900"/>
              <a:gd name="T4" fmla="*/ 390 w 3810"/>
              <a:gd name="T5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0" h="900">
                <a:moveTo>
                  <a:pt x="3810" y="900"/>
                </a:moveTo>
                <a:cubicBezTo>
                  <a:pt x="2475" y="705"/>
                  <a:pt x="1140" y="510"/>
                  <a:pt x="570" y="360"/>
                </a:cubicBezTo>
                <a:cubicBezTo>
                  <a:pt x="0" y="210"/>
                  <a:pt x="195" y="105"/>
                  <a:pt x="390" y="0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 sz="2000"/>
          </a:p>
        </p:txBody>
      </p:sp>
      <p:cxnSp>
        <p:nvCxnSpPr>
          <p:cNvPr id="79" name="Line 7554"/>
          <p:cNvCxnSpPr/>
          <p:nvPr/>
        </p:nvCxnSpPr>
        <p:spPr bwMode="auto">
          <a:xfrm>
            <a:off x="667277" y="4294101"/>
            <a:ext cx="6564505" cy="13810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81" name="Группа 80"/>
          <p:cNvGrpSpPr/>
          <p:nvPr/>
        </p:nvGrpSpPr>
        <p:grpSpPr>
          <a:xfrm>
            <a:off x="322018" y="3071981"/>
            <a:ext cx="8541604" cy="2259352"/>
            <a:chOff x="2677873" y="3531681"/>
            <a:chExt cx="8541604" cy="2259352"/>
          </a:xfrm>
        </p:grpSpPr>
        <p:cxnSp>
          <p:nvCxnSpPr>
            <p:cNvPr id="82" name="Line 7554"/>
            <p:cNvCxnSpPr/>
            <p:nvPr/>
          </p:nvCxnSpPr>
          <p:spPr bwMode="auto">
            <a:xfrm>
              <a:off x="2677873" y="3531681"/>
              <a:ext cx="6564505" cy="138106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6" name="Freeform 11593"/>
            <p:cNvSpPr>
              <a:spLocks/>
            </p:cNvSpPr>
            <p:nvPr/>
          </p:nvSpPr>
          <p:spPr bwMode="auto">
            <a:xfrm rot="10800000">
              <a:off x="7080477" y="4472007"/>
              <a:ext cx="4139000" cy="1319026"/>
            </a:xfrm>
            <a:custGeom>
              <a:avLst/>
              <a:gdLst>
                <a:gd name="T0" fmla="*/ 3810 w 3810"/>
                <a:gd name="T1" fmla="*/ 900 h 900"/>
                <a:gd name="T2" fmla="*/ 570 w 3810"/>
                <a:gd name="T3" fmla="*/ 360 h 900"/>
                <a:gd name="T4" fmla="*/ 390 w 381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0" h="900">
                  <a:moveTo>
                    <a:pt x="3810" y="900"/>
                  </a:moveTo>
                  <a:cubicBezTo>
                    <a:pt x="2475" y="705"/>
                    <a:pt x="1140" y="510"/>
                    <a:pt x="570" y="360"/>
                  </a:cubicBezTo>
                  <a:cubicBezTo>
                    <a:pt x="0" y="210"/>
                    <a:pt x="195" y="105"/>
                    <a:pt x="390" y="0"/>
                  </a:cubicBezTo>
                </a:path>
              </a:pathLst>
            </a:custGeom>
            <a:noFill/>
            <a:ln w="635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 sz="2000"/>
            </a:p>
          </p:txBody>
        </p:sp>
      </p:grpSp>
      <p:sp>
        <p:nvSpPr>
          <p:cNvPr id="122" name="Полилиния 121"/>
          <p:cNvSpPr/>
          <p:nvPr/>
        </p:nvSpPr>
        <p:spPr>
          <a:xfrm flipH="1">
            <a:off x="1333498" y="2993682"/>
            <a:ext cx="4307241" cy="2350572"/>
          </a:xfrm>
          <a:custGeom>
            <a:avLst/>
            <a:gdLst>
              <a:gd name="connsiteX0" fmla="*/ 241406 w 266893"/>
              <a:gd name="connsiteY0" fmla="*/ 3028950 h 3028950"/>
              <a:gd name="connsiteX1" fmla="*/ 106 w 266893"/>
              <a:gd name="connsiteY1" fmla="*/ 2857500 h 3028950"/>
              <a:gd name="connsiteX2" fmla="*/ 266806 w 266893"/>
              <a:gd name="connsiteY2" fmla="*/ 2660650 h 3028950"/>
              <a:gd name="connsiteX3" fmla="*/ 31856 w 266893"/>
              <a:gd name="connsiteY3" fmla="*/ 2470150 h 3028950"/>
              <a:gd name="connsiteX4" fmla="*/ 247756 w 266893"/>
              <a:gd name="connsiteY4" fmla="*/ 2247900 h 3028950"/>
              <a:gd name="connsiteX5" fmla="*/ 38206 w 266893"/>
              <a:gd name="connsiteY5" fmla="*/ 2089150 h 3028950"/>
              <a:gd name="connsiteX6" fmla="*/ 241406 w 266893"/>
              <a:gd name="connsiteY6" fmla="*/ 1905000 h 3028950"/>
              <a:gd name="connsiteX7" fmla="*/ 31856 w 266893"/>
              <a:gd name="connsiteY7" fmla="*/ 1714500 h 3028950"/>
              <a:gd name="connsiteX8" fmla="*/ 222356 w 266893"/>
              <a:gd name="connsiteY8" fmla="*/ 1511300 h 3028950"/>
              <a:gd name="connsiteX9" fmla="*/ 76306 w 266893"/>
              <a:gd name="connsiteY9" fmla="*/ 1352550 h 3028950"/>
              <a:gd name="connsiteX10" fmla="*/ 254106 w 266893"/>
              <a:gd name="connsiteY10" fmla="*/ 1111250 h 3028950"/>
              <a:gd name="connsiteX11" fmla="*/ 82656 w 266893"/>
              <a:gd name="connsiteY11" fmla="*/ 952500 h 3028950"/>
              <a:gd name="connsiteX12" fmla="*/ 216006 w 266893"/>
              <a:gd name="connsiteY12" fmla="*/ 762000 h 3028950"/>
              <a:gd name="connsiteX13" fmla="*/ 82656 w 266893"/>
              <a:gd name="connsiteY13" fmla="*/ 552450 h 3028950"/>
              <a:gd name="connsiteX14" fmla="*/ 228706 w 266893"/>
              <a:gd name="connsiteY14" fmla="*/ 355600 h 3028950"/>
              <a:gd name="connsiteX15" fmla="*/ 57256 w 266893"/>
              <a:gd name="connsiteY15" fmla="*/ 184150 h 3028950"/>
              <a:gd name="connsiteX16" fmla="*/ 241406 w 266893"/>
              <a:gd name="connsiteY16" fmla="*/ 0 h 3028950"/>
              <a:gd name="connsiteX17" fmla="*/ 241406 w 266893"/>
              <a:gd name="connsiteY17" fmla="*/ 0 h 3028950"/>
              <a:gd name="connsiteX0" fmla="*/ 644434 w 669921"/>
              <a:gd name="connsiteY0" fmla="*/ 3150870 h 3150870"/>
              <a:gd name="connsiteX1" fmla="*/ 403134 w 669921"/>
              <a:gd name="connsiteY1" fmla="*/ 2979420 h 3150870"/>
              <a:gd name="connsiteX2" fmla="*/ 669834 w 669921"/>
              <a:gd name="connsiteY2" fmla="*/ 2782570 h 3150870"/>
              <a:gd name="connsiteX3" fmla="*/ 434884 w 669921"/>
              <a:gd name="connsiteY3" fmla="*/ 2592070 h 3150870"/>
              <a:gd name="connsiteX4" fmla="*/ 650784 w 669921"/>
              <a:gd name="connsiteY4" fmla="*/ 2369820 h 3150870"/>
              <a:gd name="connsiteX5" fmla="*/ 441234 w 669921"/>
              <a:gd name="connsiteY5" fmla="*/ 2211070 h 3150870"/>
              <a:gd name="connsiteX6" fmla="*/ 644434 w 669921"/>
              <a:gd name="connsiteY6" fmla="*/ 2026920 h 3150870"/>
              <a:gd name="connsiteX7" fmla="*/ 434884 w 669921"/>
              <a:gd name="connsiteY7" fmla="*/ 1836420 h 3150870"/>
              <a:gd name="connsiteX8" fmla="*/ 625384 w 669921"/>
              <a:gd name="connsiteY8" fmla="*/ 1633220 h 3150870"/>
              <a:gd name="connsiteX9" fmla="*/ 479334 w 669921"/>
              <a:gd name="connsiteY9" fmla="*/ 1474470 h 3150870"/>
              <a:gd name="connsiteX10" fmla="*/ 657134 w 669921"/>
              <a:gd name="connsiteY10" fmla="*/ 1233170 h 3150870"/>
              <a:gd name="connsiteX11" fmla="*/ 485684 w 669921"/>
              <a:gd name="connsiteY11" fmla="*/ 1074420 h 3150870"/>
              <a:gd name="connsiteX12" fmla="*/ 619034 w 669921"/>
              <a:gd name="connsiteY12" fmla="*/ 883920 h 3150870"/>
              <a:gd name="connsiteX13" fmla="*/ 485684 w 669921"/>
              <a:gd name="connsiteY13" fmla="*/ 674370 h 3150870"/>
              <a:gd name="connsiteX14" fmla="*/ 631734 w 669921"/>
              <a:gd name="connsiteY14" fmla="*/ 477520 h 3150870"/>
              <a:gd name="connsiteX15" fmla="*/ 460284 w 669921"/>
              <a:gd name="connsiteY15" fmla="*/ 306070 h 3150870"/>
              <a:gd name="connsiteX16" fmla="*/ 644434 w 669921"/>
              <a:gd name="connsiteY16" fmla="*/ 121920 h 3150870"/>
              <a:gd name="connsiteX17" fmla="*/ 0 w 669921"/>
              <a:gd name="connsiteY17" fmla="*/ 0 h 3150870"/>
              <a:gd name="connsiteX0" fmla="*/ 2969623 w 3137393"/>
              <a:gd name="connsiteY0" fmla="*/ 3446961 h 3446961"/>
              <a:gd name="connsiteX1" fmla="*/ 2728323 w 3137393"/>
              <a:gd name="connsiteY1" fmla="*/ 3275511 h 3446961"/>
              <a:gd name="connsiteX2" fmla="*/ 2995023 w 3137393"/>
              <a:gd name="connsiteY2" fmla="*/ 3078661 h 3446961"/>
              <a:gd name="connsiteX3" fmla="*/ 2760073 w 3137393"/>
              <a:gd name="connsiteY3" fmla="*/ 2888161 h 3446961"/>
              <a:gd name="connsiteX4" fmla="*/ 2975973 w 3137393"/>
              <a:gd name="connsiteY4" fmla="*/ 2665911 h 3446961"/>
              <a:gd name="connsiteX5" fmla="*/ 2766423 w 3137393"/>
              <a:gd name="connsiteY5" fmla="*/ 2507161 h 3446961"/>
              <a:gd name="connsiteX6" fmla="*/ 2969623 w 3137393"/>
              <a:gd name="connsiteY6" fmla="*/ 2323011 h 3446961"/>
              <a:gd name="connsiteX7" fmla="*/ 2760073 w 3137393"/>
              <a:gd name="connsiteY7" fmla="*/ 2132511 h 3446961"/>
              <a:gd name="connsiteX8" fmla="*/ 2950573 w 3137393"/>
              <a:gd name="connsiteY8" fmla="*/ 1929311 h 3446961"/>
              <a:gd name="connsiteX9" fmla="*/ 2804523 w 3137393"/>
              <a:gd name="connsiteY9" fmla="*/ 1770561 h 3446961"/>
              <a:gd name="connsiteX10" fmla="*/ 2982323 w 3137393"/>
              <a:gd name="connsiteY10" fmla="*/ 1529261 h 3446961"/>
              <a:gd name="connsiteX11" fmla="*/ 2810873 w 3137393"/>
              <a:gd name="connsiteY11" fmla="*/ 1370511 h 3446961"/>
              <a:gd name="connsiteX12" fmla="*/ 2944223 w 3137393"/>
              <a:gd name="connsiteY12" fmla="*/ 1180011 h 3446961"/>
              <a:gd name="connsiteX13" fmla="*/ 2810873 w 3137393"/>
              <a:gd name="connsiteY13" fmla="*/ 970461 h 3446961"/>
              <a:gd name="connsiteX14" fmla="*/ 2956923 w 3137393"/>
              <a:gd name="connsiteY14" fmla="*/ 773611 h 3446961"/>
              <a:gd name="connsiteX15" fmla="*/ 2785473 w 3137393"/>
              <a:gd name="connsiteY15" fmla="*/ 602161 h 3446961"/>
              <a:gd name="connsiteX16" fmla="*/ 2969623 w 3137393"/>
              <a:gd name="connsiteY16" fmla="*/ 418011 h 3446961"/>
              <a:gd name="connsiteX17" fmla="*/ 0 w 3137393"/>
              <a:gd name="connsiteY17" fmla="*/ 0 h 3446961"/>
              <a:gd name="connsiteX0" fmla="*/ 2969623 w 3008793"/>
              <a:gd name="connsiteY0" fmla="*/ 3446961 h 3446961"/>
              <a:gd name="connsiteX1" fmla="*/ 2728323 w 3008793"/>
              <a:gd name="connsiteY1" fmla="*/ 3275511 h 3446961"/>
              <a:gd name="connsiteX2" fmla="*/ 2995023 w 3008793"/>
              <a:gd name="connsiteY2" fmla="*/ 3078661 h 3446961"/>
              <a:gd name="connsiteX3" fmla="*/ 2760073 w 3008793"/>
              <a:gd name="connsiteY3" fmla="*/ 2888161 h 3446961"/>
              <a:gd name="connsiteX4" fmla="*/ 2975973 w 3008793"/>
              <a:gd name="connsiteY4" fmla="*/ 2665911 h 3446961"/>
              <a:gd name="connsiteX5" fmla="*/ 2766423 w 3008793"/>
              <a:gd name="connsiteY5" fmla="*/ 2507161 h 3446961"/>
              <a:gd name="connsiteX6" fmla="*/ 2969623 w 3008793"/>
              <a:gd name="connsiteY6" fmla="*/ 2323011 h 3446961"/>
              <a:gd name="connsiteX7" fmla="*/ 2760073 w 3008793"/>
              <a:gd name="connsiteY7" fmla="*/ 2132511 h 3446961"/>
              <a:gd name="connsiteX8" fmla="*/ 2950573 w 3008793"/>
              <a:gd name="connsiteY8" fmla="*/ 1929311 h 3446961"/>
              <a:gd name="connsiteX9" fmla="*/ 2804523 w 3008793"/>
              <a:gd name="connsiteY9" fmla="*/ 1770561 h 3446961"/>
              <a:gd name="connsiteX10" fmla="*/ 2982323 w 3008793"/>
              <a:gd name="connsiteY10" fmla="*/ 1529261 h 3446961"/>
              <a:gd name="connsiteX11" fmla="*/ 2810873 w 3008793"/>
              <a:gd name="connsiteY11" fmla="*/ 1370511 h 3446961"/>
              <a:gd name="connsiteX12" fmla="*/ 2944223 w 3008793"/>
              <a:gd name="connsiteY12" fmla="*/ 1180011 h 3446961"/>
              <a:gd name="connsiteX13" fmla="*/ 2810873 w 3008793"/>
              <a:gd name="connsiteY13" fmla="*/ 970461 h 3446961"/>
              <a:gd name="connsiteX14" fmla="*/ 2956923 w 3008793"/>
              <a:gd name="connsiteY14" fmla="*/ 773611 h 3446961"/>
              <a:gd name="connsiteX15" fmla="*/ 2785473 w 3008793"/>
              <a:gd name="connsiteY15" fmla="*/ 602161 h 3446961"/>
              <a:gd name="connsiteX16" fmla="*/ 2969623 w 3008793"/>
              <a:gd name="connsiteY16" fmla="*/ 418011 h 3446961"/>
              <a:gd name="connsiteX17" fmla="*/ 0 w 3008793"/>
              <a:gd name="connsiteY17" fmla="*/ 0 h 3446961"/>
              <a:gd name="connsiteX0" fmla="*/ 2969623 w 3007595"/>
              <a:gd name="connsiteY0" fmla="*/ 3446961 h 3446961"/>
              <a:gd name="connsiteX1" fmla="*/ 2728323 w 3007595"/>
              <a:gd name="connsiteY1" fmla="*/ 3275511 h 3446961"/>
              <a:gd name="connsiteX2" fmla="*/ 2995023 w 3007595"/>
              <a:gd name="connsiteY2" fmla="*/ 3078661 h 3446961"/>
              <a:gd name="connsiteX3" fmla="*/ 2760073 w 3007595"/>
              <a:gd name="connsiteY3" fmla="*/ 2888161 h 3446961"/>
              <a:gd name="connsiteX4" fmla="*/ 2975973 w 3007595"/>
              <a:gd name="connsiteY4" fmla="*/ 2665911 h 3446961"/>
              <a:gd name="connsiteX5" fmla="*/ 2766423 w 3007595"/>
              <a:gd name="connsiteY5" fmla="*/ 2507161 h 3446961"/>
              <a:gd name="connsiteX6" fmla="*/ 2969623 w 3007595"/>
              <a:gd name="connsiteY6" fmla="*/ 2323011 h 3446961"/>
              <a:gd name="connsiteX7" fmla="*/ 2760073 w 3007595"/>
              <a:gd name="connsiteY7" fmla="*/ 2132511 h 3446961"/>
              <a:gd name="connsiteX8" fmla="*/ 2950573 w 3007595"/>
              <a:gd name="connsiteY8" fmla="*/ 1929311 h 3446961"/>
              <a:gd name="connsiteX9" fmla="*/ 2804523 w 3007595"/>
              <a:gd name="connsiteY9" fmla="*/ 1770561 h 3446961"/>
              <a:gd name="connsiteX10" fmla="*/ 2982323 w 3007595"/>
              <a:gd name="connsiteY10" fmla="*/ 1529261 h 3446961"/>
              <a:gd name="connsiteX11" fmla="*/ 2810873 w 3007595"/>
              <a:gd name="connsiteY11" fmla="*/ 1370511 h 3446961"/>
              <a:gd name="connsiteX12" fmla="*/ 2944223 w 3007595"/>
              <a:gd name="connsiteY12" fmla="*/ 1180011 h 3446961"/>
              <a:gd name="connsiteX13" fmla="*/ 2810873 w 3007595"/>
              <a:gd name="connsiteY13" fmla="*/ 970461 h 3446961"/>
              <a:gd name="connsiteX14" fmla="*/ 2956923 w 3007595"/>
              <a:gd name="connsiteY14" fmla="*/ 773611 h 3446961"/>
              <a:gd name="connsiteX15" fmla="*/ 2785473 w 3007595"/>
              <a:gd name="connsiteY15" fmla="*/ 602161 h 3446961"/>
              <a:gd name="connsiteX16" fmla="*/ 2969623 w 3007595"/>
              <a:gd name="connsiteY16" fmla="*/ 418011 h 3446961"/>
              <a:gd name="connsiteX17" fmla="*/ 0 w 3007595"/>
              <a:gd name="connsiteY17" fmla="*/ 0 h 3446961"/>
              <a:gd name="connsiteX0" fmla="*/ 3074126 w 3249378"/>
              <a:gd name="connsiteY0" fmla="*/ 3464378 h 3464378"/>
              <a:gd name="connsiteX1" fmla="*/ 2832826 w 3249378"/>
              <a:gd name="connsiteY1" fmla="*/ 3292928 h 3464378"/>
              <a:gd name="connsiteX2" fmla="*/ 3099526 w 3249378"/>
              <a:gd name="connsiteY2" fmla="*/ 3096078 h 3464378"/>
              <a:gd name="connsiteX3" fmla="*/ 2864576 w 3249378"/>
              <a:gd name="connsiteY3" fmla="*/ 2905578 h 3464378"/>
              <a:gd name="connsiteX4" fmla="*/ 3080476 w 3249378"/>
              <a:gd name="connsiteY4" fmla="*/ 2683328 h 3464378"/>
              <a:gd name="connsiteX5" fmla="*/ 2870926 w 3249378"/>
              <a:gd name="connsiteY5" fmla="*/ 2524578 h 3464378"/>
              <a:gd name="connsiteX6" fmla="*/ 3074126 w 3249378"/>
              <a:gd name="connsiteY6" fmla="*/ 2340428 h 3464378"/>
              <a:gd name="connsiteX7" fmla="*/ 2864576 w 3249378"/>
              <a:gd name="connsiteY7" fmla="*/ 2149928 h 3464378"/>
              <a:gd name="connsiteX8" fmla="*/ 3055076 w 3249378"/>
              <a:gd name="connsiteY8" fmla="*/ 1946728 h 3464378"/>
              <a:gd name="connsiteX9" fmla="*/ 2909026 w 3249378"/>
              <a:gd name="connsiteY9" fmla="*/ 1787978 h 3464378"/>
              <a:gd name="connsiteX10" fmla="*/ 3086826 w 3249378"/>
              <a:gd name="connsiteY10" fmla="*/ 1546678 h 3464378"/>
              <a:gd name="connsiteX11" fmla="*/ 2915376 w 3249378"/>
              <a:gd name="connsiteY11" fmla="*/ 1387928 h 3464378"/>
              <a:gd name="connsiteX12" fmla="*/ 3048726 w 3249378"/>
              <a:gd name="connsiteY12" fmla="*/ 1197428 h 3464378"/>
              <a:gd name="connsiteX13" fmla="*/ 2915376 w 3249378"/>
              <a:gd name="connsiteY13" fmla="*/ 987878 h 3464378"/>
              <a:gd name="connsiteX14" fmla="*/ 3061426 w 3249378"/>
              <a:gd name="connsiteY14" fmla="*/ 791028 h 3464378"/>
              <a:gd name="connsiteX15" fmla="*/ 2889976 w 3249378"/>
              <a:gd name="connsiteY15" fmla="*/ 619578 h 3464378"/>
              <a:gd name="connsiteX16" fmla="*/ 3074126 w 3249378"/>
              <a:gd name="connsiteY16" fmla="*/ 435428 h 3464378"/>
              <a:gd name="connsiteX17" fmla="*/ 0 w 3249378"/>
              <a:gd name="connsiteY17" fmla="*/ 0 h 3464378"/>
              <a:gd name="connsiteX0" fmla="*/ 3074126 w 3119793"/>
              <a:gd name="connsiteY0" fmla="*/ 3464378 h 3464378"/>
              <a:gd name="connsiteX1" fmla="*/ 2832826 w 3119793"/>
              <a:gd name="connsiteY1" fmla="*/ 3292928 h 3464378"/>
              <a:gd name="connsiteX2" fmla="*/ 3099526 w 3119793"/>
              <a:gd name="connsiteY2" fmla="*/ 3096078 h 3464378"/>
              <a:gd name="connsiteX3" fmla="*/ 2864576 w 3119793"/>
              <a:gd name="connsiteY3" fmla="*/ 2905578 h 3464378"/>
              <a:gd name="connsiteX4" fmla="*/ 3080476 w 3119793"/>
              <a:gd name="connsiteY4" fmla="*/ 2683328 h 3464378"/>
              <a:gd name="connsiteX5" fmla="*/ 2870926 w 3119793"/>
              <a:gd name="connsiteY5" fmla="*/ 2524578 h 3464378"/>
              <a:gd name="connsiteX6" fmla="*/ 3074126 w 3119793"/>
              <a:gd name="connsiteY6" fmla="*/ 2340428 h 3464378"/>
              <a:gd name="connsiteX7" fmla="*/ 2864576 w 3119793"/>
              <a:gd name="connsiteY7" fmla="*/ 2149928 h 3464378"/>
              <a:gd name="connsiteX8" fmla="*/ 3055076 w 3119793"/>
              <a:gd name="connsiteY8" fmla="*/ 1946728 h 3464378"/>
              <a:gd name="connsiteX9" fmla="*/ 2909026 w 3119793"/>
              <a:gd name="connsiteY9" fmla="*/ 1787978 h 3464378"/>
              <a:gd name="connsiteX10" fmla="*/ 3086826 w 3119793"/>
              <a:gd name="connsiteY10" fmla="*/ 1546678 h 3464378"/>
              <a:gd name="connsiteX11" fmla="*/ 2915376 w 3119793"/>
              <a:gd name="connsiteY11" fmla="*/ 1387928 h 3464378"/>
              <a:gd name="connsiteX12" fmla="*/ 3048726 w 3119793"/>
              <a:gd name="connsiteY12" fmla="*/ 1197428 h 3464378"/>
              <a:gd name="connsiteX13" fmla="*/ 2915376 w 3119793"/>
              <a:gd name="connsiteY13" fmla="*/ 987878 h 3464378"/>
              <a:gd name="connsiteX14" fmla="*/ 3061426 w 3119793"/>
              <a:gd name="connsiteY14" fmla="*/ 791028 h 3464378"/>
              <a:gd name="connsiteX15" fmla="*/ 2889976 w 3119793"/>
              <a:gd name="connsiteY15" fmla="*/ 619578 h 3464378"/>
              <a:gd name="connsiteX16" fmla="*/ 3074126 w 3119793"/>
              <a:gd name="connsiteY16" fmla="*/ 435428 h 3464378"/>
              <a:gd name="connsiteX17" fmla="*/ 0 w 3119793"/>
              <a:gd name="connsiteY17" fmla="*/ 0 h 3464378"/>
              <a:gd name="connsiteX0" fmla="*/ 3074126 w 3119517"/>
              <a:gd name="connsiteY0" fmla="*/ 3464378 h 3464378"/>
              <a:gd name="connsiteX1" fmla="*/ 2832826 w 3119517"/>
              <a:gd name="connsiteY1" fmla="*/ 3292928 h 3464378"/>
              <a:gd name="connsiteX2" fmla="*/ 3099526 w 3119517"/>
              <a:gd name="connsiteY2" fmla="*/ 3096078 h 3464378"/>
              <a:gd name="connsiteX3" fmla="*/ 2864576 w 3119517"/>
              <a:gd name="connsiteY3" fmla="*/ 2905578 h 3464378"/>
              <a:gd name="connsiteX4" fmla="*/ 3080476 w 3119517"/>
              <a:gd name="connsiteY4" fmla="*/ 2683328 h 3464378"/>
              <a:gd name="connsiteX5" fmla="*/ 2870926 w 3119517"/>
              <a:gd name="connsiteY5" fmla="*/ 2524578 h 3464378"/>
              <a:gd name="connsiteX6" fmla="*/ 3074126 w 3119517"/>
              <a:gd name="connsiteY6" fmla="*/ 2340428 h 3464378"/>
              <a:gd name="connsiteX7" fmla="*/ 2864576 w 3119517"/>
              <a:gd name="connsiteY7" fmla="*/ 2149928 h 3464378"/>
              <a:gd name="connsiteX8" fmla="*/ 3055076 w 3119517"/>
              <a:gd name="connsiteY8" fmla="*/ 1946728 h 3464378"/>
              <a:gd name="connsiteX9" fmla="*/ 2909026 w 3119517"/>
              <a:gd name="connsiteY9" fmla="*/ 1787978 h 3464378"/>
              <a:gd name="connsiteX10" fmla="*/ 3086826 w 3119517"/>
              <a:gd name="connsiteY10" fmla="*/ 1546678 h 3464378"/>
              <a:gd name="connsiteX11" fmla="*/ 2915376 w 3119517"/>
              <a:gd name="connsiteY11" fmla="*/ 1387928 h 3464378"/>
              <a:gd name="connsiteX12" fmla="*/ 3048726 w 3119517"/>
              <a:gd name="connsiteY12" fmla="*/ 1197428 h 3464378"/>
              <a:gd name="connsiteX13" fmla="*/ 2915376 w 3119517"/>
              <a:gd name="connsiteY13" fmla="*/ 987878 h 3464378"/>
              <a:gd name="connsiteX14" fmla="*/ 3061426 w 3119517"/>
              <a:gd name="connsiteY14" fmla="*/ 791028 h 3464378"/>
              <a:gd name="connsiteX15" fmla="*/ 2889976 w 3119517"/>
              <a:gd name="connsiteY15" fmla="*/ 619578 h 3464378"/>
              <a:gd name="connsiteX16" fmla="*/ 3074126 w 3119517"/>
              <a:gd name="connsiteY16" fmla="*/ 435428 h 3464378"/>
              <a:gd name="connsiteX17" fmla="*/ 0 w 3119517"/>
              <a:gd name="connsiteY17" fmla="*/ 0 h 3464378"/>
              <a:gd name="connsiteX0" fmla="*/ 2568800 w 2708043"/>
              <a:gd name="connsiteY0" fmla="*/ 3271873 h 3271873"/>
              <a:gd name="connsiteX1" fmla="*/ 2327500 w 2708043"/>
              <a:gd name="connsiteY1" fmla="*/ 3100423 h 3271873"/>
              <a:gd name="connsiteX2" fmla="*/ 2594200 w 2708043"/>
              <a:gd name="connsiteY2" fmla="*/ 2903573 h 3271873"/>
              <a:gd name="connsiteX3" fmla="*/ 2359250 w 2708043"/>
              <a:gd name="connsiteY3" fmla="*/ 2713073 h 3271873"/>
              <a:gd name="connsiteX4" fmla="*/ 2575150 w 2708043"/>
              <a:gd name="connsiteY4" fmla="*/ 2490823 h 3271873"/>
              <a:gd name="connsiteX5" fmla="*/ 2365600 w 2708043"/>
              <a:gd name="connsiteY5" fmla="*/ 2332073 h 3271873"/>
              <a:gd name="connsiteX6" fmla="*/ 2568800 w 2708043"/>
              <a:gd name="connsiteY6" fmla="*/ 2147923 h 3271873"/>
              <a:gd name="connsiteX7" fmla="*/ 2359250 w 2708043"/>
              <a:gd name="connsiteY7" fmla="*/ 1957423 h 3271873"/>
              <a:gd name="connsiteX8" fmla="*/ 2549750 w 2708043"/>
              <a:gd name="connsiteY8" fmla="*/ 1754223 h 3271873"/>
              <a:gd name="connsiteX9" fmla="*/ 2403700 w 2708043"/>
              <a:gd name="connsiteY9" fmla="*/ 1595473 h 3271873"/>
              <a:gd name="connsiteX10" fmla="*/ 2581500 w 2708043"/>
              <a:gd name="connsiteY10" fmla="*/ 1354173 h 3271873"/>
              <a:gd name="connsiteX11" fmla="*/ 2410050 w 2708043"/>
              <a:gd name="connsiteY11" fmla="*/ 1195423 h 3271873"/>
              <a:gd name="connsiteX12" fmla="*/ 2543400 w 2708043"/>
              <a:gd name="connsiteY12" fmla="*/ 1004923 h 3271873"/>
              <a:gd name="connsiteX13" fmla="*/ 2410050 w 2708043"/>
              <a:gd name="connsiteY13" fmla="*/ 795373 h 3271873"/>
              <a:gd name="connsiteX14" fmla="*/ 2556100 w 2708043"/>
              <a:gd name="connsiteY14" fmla="*/ 598523 h 3271873"/>
              <a:gd name="connsiteX15" fmla="*/ 2384650 w 2708043"/>
              <a:gd name="connsiteY15" fmla="*/ 427073 h 3271873"/>
              <a:gd name="connsiteX16" fmla="*/ 2568800 w 2708043"/>
              <a:gd name="connsiteY16" fmla="*/ 242923 h 3271873"/>
              <a:gd name="connsiteX17" fmla="*/ 0 w 2708043"/>
              <a:gd name="connsiteY17" fmla="*/ 0 h 3271873"/>
              <a:gd name="connsiteX0" fmla="*/ 2568800 w 2718435"/>
              <a:gd name="connsiteY0" fmla="*/ 3307267 h 3307267"/>
              <a:gd name="connsiteX1" fmla="*/ 2327500 w 2718435"/>
              <a:gd name="connsiteY1" fmla="*/ 3135817 h 3307267"/>
              <a:gd name="connsiteX2" fmla="*/ 2594200 w 2718435"/>
              <a:gd name="connsiteY2" fmla="*/ 2938967 h 3307267"/>
              <a:gd name="connsiteX3" fmla="*/ 2359250 w 2718435"/>
              <a:gd name="connsiteY3" fmla="*/ 2748467 h 3307267"/>
              <a:gd name="connsiteX4" fmla="*/ 2575150 w 2718435"/>
              <a:gd name="connsiteY4" fmla="*/ 2526217 h 3307267"/>
              <a:gd name="connsiteX5" fmla="*/ 2365600 w 2718435"/>
              <a:gd name="connsiteY5" fmla="*/ 2367467 h 3307267"/>
              <a:gd name="connsiteX6" fmla="*/ 2568800 w 2718435"/>
              <a:gd name="connsiteY6" fmla="*/ 2183317 h 3307267"/>
              <a:gd name="connsiteX7" fmla="*/ 2359250 w 2718435"/>
              <a:gd name="connsiteY7" fmla="*/ 1992817 h 3307267"/>
              <a:gd name="connsiteX8" fmla="*/ 2549750 w 2718435"/>
              <a:gd name="connsiteY8" fmla="*/ 1789617 h 3307267"/>
              <a:gd name="connsiteX9" fmla="*/ 2403700 w 2718435"/>
              <a:gd name="connsiteY9" fmla="*/ 1630867 h 3307267"/>
              <a:gd name="connsiteX10" fmla="*/ 2581500 w 2718435"/>
              <a:gd name="connsiteY10" fmla="*/ 1389567 h 3307267"/>
              <a:gd name="connsiteX11" fmla="*/ 2410050 w 2718435"/>
              <a:gd name="connsiteY11" fmla="*/ 1230817 h 3307267"/>
              <a:gd name="connsiteX12" fmla="*/ 2543400 w 2718435"/>
              <a:gd name="connsiteY12" fmla="*/ 1040317 h 3307267"/>
              <a:gd name="connsiteX13" fmla="*/ 2410050 w 2718435"/>
              <a:gd name="connsiteY13" fmla="*/ 830767 h 3307267"/>
              <a:gd name="connsiteX14" fmla="*/ 2556100 w 2718435"/>
              <a:gd name="connsiteY14" fmla="*/ 633917 h 3307267"/>
              <a:gd name="connsiteX15" fmla="*/ 2384650 w 2718435"/>
              <a:gd name="connsiteY15" fmla="*/ 462467 h 3307267"/>
              <a:gd name="connsiteX16" fmla="*/ 2580832 w 2718435"/>
              <a:gd name="connsiteY16" fmla="*/ 13622 h 3307267"/>
              <a:gd name="connsiteX17" fmla="*/ 0 w 2718435"/>
              <a:gd name="connsiteY17" fmla="*/ 35394 h 3307267"/>
              <a:gd name="connsiteX0" fmla="*/ 2568800 w 2718435"/>
              <a:gd name="connsiteY0" fmla="*/ 3320351 h 3320351"/>
              <a:gd name="connsiteX1" fmla="*/ 2327500 w 2718435"/>
              <a:gd name="connsiteY1" fmla="*/ 3148901 h 3320351"/>
              <a:gd name="connsiteX2" fmla="*/ 2594200 w 2718435"/>
              <a:gd name="connsiteY2" fmla="*/ 2952051 h 3320351"/>
              <a:gd name="connsiteX3" fmla="*/ 2359250 w 2718435"/>
              <a:gd name="connsiteY3" fmla="*/ 2761551 h 3320351"/>
              <a:gd name="connsiteX4" fmla="*/ 2575150 w 2718435"/>
              <a:gd name="connsiteY4" fmla="*/ 2539301 h 3320351"/>
              <a:gd name="connsiteX5" fmla="*/ 2365600 w 2718435"/>
              <a:gd name="connsiteY5" fmla="*/ 2380551 h 3320351"/>
              <a:gd name="connsiteX6" fmla="*/ 2568800 w 2718435"/>
              <a:gd name="connsiteY6" fmla="*/ 2196401 h 3320351"/>
              <a:gd name="connsiteX7" fmla="*/ 2359250 w 2718435"/>
              <a:gd name="connsiteY7" fmla="*/ 2005901 h 3320351"/>
              <a:gd name="connsiteX8" fmla="*/ 2549750 w 2718435"/>
              <a:gd name="connsiteY8" fmla="*/ 1802701 h 3320351"/>
              <a:gd name="connsiteX9" fmla="*/ 2403700 w 2718435"/>
              <a:gd name="connsiteY9" fmla="*/ 1643951 h 3320351"/>
              <a:gd name="connsiteX10" fmla="*/ 2581500 w 2718435"/>
              <a:gd name="connsiteY10" fmla="*/ 1402651 h 3320351"/>
              <a:gd name="connsiteX11" fmla="*/ 2410050 w 2718435"/>
              <a:gd name="connsiteY11" fmla="*/ 1243901 h 3320351"/>
              <a:gd name="connsiteX12" fmla="*/ 2543400 w 2718435"/>
              <a:gd name="connsiteY12" fmla="*/ 1053401 h 3320351"/>
              <a:gd name="connsiteX13" fmla="*/ 2410050 w 2718435"/>
              <a:gd name="connsiteY13" fmla="*/ 843851 h 3320351"/>
              <a:gd name="connsiteX14" fmla="*/ 2556100 w 2718435"/>
              <a:gd name="connsiteY14" fmla="*/ 647001 h 3320351"/>
              <a:gd name="connsiteX15" fmla="*/ 2384650 w 2718435"/>
              <a:gd name="connsiteY15" fmla="*/ 475551 h 3320351"/>
              <a:gd name="connsiteX16" fmla="*/ 2580832 w 2718435"/>
              <a:gd name="connsiteY16" fmla="*/ 26706 h 3320351"/>
              <a:gd name="connsiteX17" fmla="*/ 0 w 2718435"/>
              <a:gd name="connsiteY17" fmla="*/ 48478 h 332035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594287"/>
              <a:gd name="connsiteY0" fmla="*/ 3301681 h 3301681"/>
              <a:gd name="connsiteX1" fmla="*/ 2327500 w 2594287"/>
              <a:gd name="connsiteY1" fmla="*/ 3130231 h 3301681"/>
              <a:gd name="connsiteX2" fmla="*/ 2594200 w 2594287"/>
              <a:gd name="connsiteY2" fmla="*/ 2933381 h 3301681"/>
              <a:gd name="connsiteX3" fmla="*/ 2359250 w 2594287"/>
              <a:gd name="connsiteY3" fmla="*/ 2742881 h 3301681"/>
              <a:gd name="connsiteX4" fmla="*/ 2575150 w 2594287"/>
              <a:gd name="connsiteY4" fmla="*/ 2520631 h 3301681"/>
              <a:gd name="connsiteX5" fmla="*/ 2365600 w 2594287"/>
              <a:gd name="connsiteY5" fmla="*/ 2361881 h 3301681"/>
              <a:gd name="connsiteX6" fmla="*/ 2568800 w 2594287"/>
              <a:gd name="connsiteY6" fmla="*/ 2177731 h 3301681"/>
              <a:gd name="connsiteX7" fmla="*/ 2359250 w 2594287"/>
              <a:gd name="connsiteY7" fmla="*/ 1987231 h 3301681"/>
              <a:gd name="connsiteX8" fmla="*/ 2549750 w 2594287"/>
              <a:gd name="connsiteY8" fmla="*/ 1784031 h 3301681"/>
              <a:gd name="connsiteX9" fmla="*/ 2403700 w 2594287"/>
              <a:gd name="connsiteY9" fmla="*/ 1625281 h 3301681"/>
              <a:gd name="connsiteX10" fmla="*/ 2581500 w 2594287"/>
              <a:gd name="connsiteY10" fmla="*/ 1383981 h 3301681"/>
              <a:gd name="connsiteX11" fmla="*/ 2410050 w 2594287"/>
              <a:gd name="connsiteY11" fmla="*/ 1225231 h 3301681"/>
              <a:gd name="connsiteX12" fmla="*/ 2543400 w 2594287"/>
              <a:gd name="connsiteY12" fmla="*/ 1034731 h 3301681"/>
              <a:gd name="connsiteX13" fmla="*/ 2410050 w 2594287"/>
              <a:gd name="connsiteY13" fmla="*/ 825181 h 3301681"/>
              <a:gd name="connsiteX14" fmla="*/ 2556100 w 2594287"/>
              <a:gd name="connsiteY14" fmla="*/ 628331 h 3301681"/>
              <a:gd name="connsiteX15" fmla="*/ 2384650 w 2594287"/>
              <a:gd name="connsiteY15" fmla="*/ 456881 h 3301681"/>
              <a:gd name="connsiteX16" fmla="*/ 2580832 w 2594287"/>
              <a:gd name="connsiteY16" fmla="*/ 8036 h 3301681"/>
              <a:gd name="connsiteX17" fmla="*/ 0 w 2594287"/>
              <a:gd name="connsiteY17" fmla="*/ 29808 h 3301681"/>
              <a:gd name="connsiteX0" fmla="*/ 2568800 w 2594287"/>
              <a:gd name="connsiteY0" fmla="*/ 3278285 h 3278285"/>
              <a:gd name="connsiteX1" fmla="*/ 2327500 w 2594287"/>
              <a:gd name="connsiteY1" fmla="*/ 3106835 h 3278285"/>
              <a:gd name="connsiteX2" fmla="*/ 2594200 w 2594287"/>
              <a:gd name="connsiteY2" fmla="*/ 2909985 h 3278285"/>
              <a:gd name="connsiteX3" fmla="*/ 2359250 w 2594287"/>
              <a:gd name="connsiteY3" fmla="*/ 2719485 h 3278285"/>
              <a:gd name="connsiteX4" fmla="*/ 2575150 w 2594287"/>
              <a:gd name="connsiteY4" fmla="*/ 2497235 h 3278285"/>
              <a:gd name="connsiteX5" fmla="*/ 2365600 w 2594287"/>
              <a:gd name="connsiteY5" fmla="*/ 2338485 h 3278285"/>
              <a:gd name="connsiteX6" fmla="*/ 2568800 w 2594287"/>
              <a:gd name="connsiteY6" fmla="*/ 2154335 h 3278285"/>
              <a:gd name="connsiteX7" fmla="*/ 2359250 w 2594287"/>
              <a:gd name="connsiteY7" fmla="*/ 1963835 h 3278285"/>
              <a:gd name="connsiteX8" fmla="*/ 2549750 w 2594287"/>
              <a:gd name="connsiteY8" fmla="*/ 1760635 h 3278285"/>
              <a:gd name="connsiteX9" fmla="*/ 2403700 w 2594287"/>
              <a:gd name="connsiteY9" fmla="*/ 1601885 h 3278285"/>
              <a:gd name="connsiteX10" fmla="*/ 2581500 w 2594287"/>
              <a:gd name="connsiteY10" fmla="*/ 1360585 h 3278285"/>
              <a:gd name="connsiteX11" fmla="*/ 2410050 w 2594287"/>
              <a:gd name="connsiteY11" fmla="*/ 1201835 h 3278285"/>
              <a:gd name="connsiteX12" fmla="*/ 2543400 w 2594287"/>
              <a:gd name="connsiteY12" fmla="*/ 1011335 h 3278285"/>
              <a:gd name="connsiteX13" fmla="*/ 2410050 w 2594287"/>
              <a:gd name="connsiteY13" fmla="*/ 801785 h 3278285"/>
              <a:gd name="connsiteX14" fmla="*/ 2556100 w 2594287"/>
              <a:gd name="connsiteY14" fmla="*/ 604935 h 3278285"/>
              <a:gd name="connsiteX15" fmla="*/ 2384650 w 2594287"/>
              <a:gd name="connsiteY15" fmla="*/ 433485 h 3278285"/>
              <a:gd name="connsiteX16" fmla="*/ 2558709 w 2594287"/>
              <a:gd name="connsiteY16" fmla="*/ 14137 h 3278285"/>
              <a:gd name="connsiteX17" fmla="*/ 0 w 2594287"/>
              <a:gd name="connsiteY17" fmla="*/ 6412 h 3278285"/>
              <a:gd name="connsiteX0" fmla="*/ 2568800 w 2594287"/>
              <a:gd name="connsiteY0" fmla="*/ 3287952 h 3287952"/>
              <a:gd name="connsiteX1" fmla="*/ 2327500 w 2594287"/>
              <a:gd name="connsiteY1" fmla="*/ 3116502 h 3287952"/>
              <a:gd name="connsiteX2" fmla="*/ 2594200 w 2594287"/>
              <a:gd name="connsiteY2" fmla="*/ 2919652 h 3287952"/>
              <a:gd name="connsiteX3" fmla="*/ 2359250 w 2594287"/>
              <a:gd name="connsiteY3" fmla="*/ 2729152 h 3287952"/>
              <a:gd name="connsiteX4" fmla="*/ 2575150 w 2594287"/>
              <a:gd name="connsiteY4" fmla="*/ 2506902 h 3287952"/>
              <a:gd name="connsiteX5" fmla="*/ 2365600 w 2594287"/>
              <a:gd name="connsiteY5" fmla="*/ 2348152 h 3287952"/>
              <a:gd name="connsiteX6" fmla="*/ 2568800 w 2594287"/>
              <a:gd name="connsiteY6" fmla="*/ 2164002 h 3287952"/>
              <a:gd name="connsiteX7" fmla="*/ 2359250 w 2594287"/>
              <a:gd name="connsiteY7" fmla="*/ 1973502 h 3287952"/>
              <a:gd name="connsiteX8" fmla="*/ 2549750 w 2594287"/>
              <a:gd name="connsiteY8" fmla="*/ 1770302 h 3287952"/>
              <a:gd name="connsiteX9" fmla="*/ 2403700 w 2594287"/>
              <a:gd name="connsiteY9" fmla="*/ 1611552 h 3287952"/>
              <a:gd name="connsiteX10" fmla="*/ 2581500 w 2594287"/>
              <a:gd name="connsiteY10" fmla="*/ 1370252 h 3287952"/>
              <a:gd name="connsiteX11" fmla="*/ 2410050 w 2594287"/>
              <a:gd name="connsiteY11" fmla="*/ 1211502 h 3287952"/>
              <a:gd name="connsiteX12" fmla="*/ 2543400 w 2594287"/>
              <a:gd name="connsiteY12" fmla="*/ 1021002 h 3287952"/>
              <a:gd name="connsiteX13" fmla="*/ 2410050 w 2594287"/>
              <a:gd name="connsiteY13" fmla="*/ 811452 h 3287952"/>
              <a:gd name="connsiteX14" fmla="*/ 2556100 w 2594287"/>
              <a:gd name="connsiteY14" fmla="*/ 614602 h 3287952"/>
              <a:gd name="connsiteX15" fmla="*/ 2384650 w 2594287"/>
              <a:gd name="connsiteY15" fmla="*/ 443152 h 3287952"/>
              <a:gd name="connsiteX16" fmla="*/ 2558709 w 2594287"/>
              <a:gd name="connsiteY16" fmla="*/ 23804 h 3287952"/>
              <a:gd name="connsiteX17" fmla="*/ 0 w 2594287"/>
              <a:gd name="connsiteY17" fmla="*/ 16079 h 3287952"/>
              <a:gd name="connsiteX0" fmla="*/ 2568800 w 2598166"/>
              <a:gd name="connsiteY0" fmla="*/ 3271873 h 3271873"/>
              <a:gd name="connsiteX1" fmla="*/ 2327500 w 2598166"/>
              <a:gd name="connsiteY1" fmla="*/ 3100423 h 3271873"/>
              <a:gd name="connsiteX2" fmla="*/ 2594200 w 2598166"/>
              <a:gd name="connsiteY2" fmla="*/ 2903573 h 3271873"/>
              <a:gd name="connsiteX3" fmla="*/ 2359250 w 2598166"/>
              <a:gd name="connsiteY3" fmla="*/ 2713073 h 3271873"/>
              <a:gd name="connsiteX4" fmla="*/ 2575150 w 2598166"/>
              <a:gd name="connsiteY4" fmla="*/ 2490823 h 3271873"/>
              <a:gd name="connsiteX5" fmla="*/ 2365600 w 2598166"/>
              <a:gd name="connsiteY5" fmla="*/ 2332073 h 3271873"/>
              <a:gd name="connsiteX6" fmla="*/ 2568800 w 2598166"/>
              <a:gd name="connsiteY6" fmla="*/ 2147923 h 3271873"/>
              <a:gd name="connsiteX7" fmla="*/ 2359250 w 2598166"/>
              <a:gd name="connsiteY7" fmla="*/ 1957423 h 3271873"/>
              <a:gd name="connsiteX8" fmla="*/ 2549750 w 2598166"/>
              <a:gd name="connsiteY8" fmla="*/ 1754223 h 3271873"/>
              <a:gd name="connsiteX9" fmla="*/ 2403700 w 2598166"/>
              <a:gd name="connsiteY9" fmla="*/ 1595473 h 3271873"/>
              <a:gd name="connsiteX10" fmla="*/ 2581500 w 2598166"/>
              <a:gd name="connsiteY10" fmla="*/ 1354173 h 3271873"/>
              <a:gd name="connsiteX11" fmla="*/ 2410050 w 2598166"/>
              <a:gd name="connsiteY11" fmla="*/ 1195423 h 3271873"/>
              <a:gd name="connsiteX12" fmla="*/ 2543400 w 2598166"/>
              <a:gd name="connsiteY12" fmla="*/ 1004923 h 3271873"/>
              <a:gd name="connsiteX13" fmla="*/ 2410050 w 2598166"/>
              <a:gd name="connsiteY13" fmla="*/ 795373 h 3271873"/>
              <a:gd name="connsiteX14" fmla="*/ 2556100 w 2598166"/>
              <a:gd name="connsiteY14" fmla="*/ 598523 h 3271873"/>
              <a:gd name="connsiteX15" fmla="*/ 2384650 w 2598166"/>
              <a:gd name="connsiteY15" fmla="*/ 427073 h 3271873"/>
              <a:gd name="connsiteX16" fmla="*/ 2588206 w 2598166"/>
              <a:gd name="connsiteY16" fmla="*/ 125712 h 3271873"/>
              <a:gd name="connsiteX17" fmla="*/ 0 w 2598166"/>
              <a:gd name="connsiteY17" fmla="*/ 0 h 3271873"/>
              <a:gd name="connsiteX0" fmla="*/ 2568800 w 2598166"/>
              <a:gd name="connsiteY0" fmla="*/ 3299063 h 3299063"/>
              <a:gd name="connsiteX1" fmla="*/ 2327500 w 2598166"/>
              <a:gd name="connsiteY1" fmla="*/ 3127613 h 3299063"/>
              <a:gd name="connsiteX2" fmla="*/ 2594200 w 2598166"/>
              <a:gd name="connsiteY2" fmla="*/ 2930763 h 3299063"/>
              <a:gd name="connsiteX3" fmla="*/ 2359250 w 2598166"/>
              <a:gd name="connsiteY3" fmla="*/ 2740263 h 3299063"/>
              <a:gd name="connsiteX4" fmla="*/ 2575150 w 2598166"/>
              <a:gd name="connsiteY4" fmla="*/ 2518013 h 3299063"/>
              <a:gd name="connsiteX5" fmla="*/ 2365600 w 2598166"/>
              <a:gd name="connsiteY5" fmla="*/ 2359263 h 3299063"/>
              <a:gd name="connsiteX6" fmla="*/ 2568800 w 2598166"/>
              <a:gd name="connsiteY6" fmla="*/ 2175113 h 3299063"/>
              <a:gd name="connsiteX7" fmla="*/ 2359250 w 2598166"/>
              <a:gd name="connsiteY7" fmla="*/ 1984613 h 3299063"/>
              <a:gd name="connsiteX8" fmla="*/ 2549750 w 2598166"/>
              <a:gd name="connsiteY8" fmla="*/ 1781413 h 3299063"/>
              <a:gd name="connsiteX9" fmla="*/ 2403700 w 2598166"/>
              <a:gd name="connsiteY9" fmla="*/ 1622663 h 3299063"/>
              <a:gd name="connsiteX10" fmla="*/ 2581500 w 2598166"/>
              <a:gd name="connsiteY10" fmla="*/ 1381363 h 3299063"/>
              <a:gd name="connsiteX11" fmla="*/ 2410050 w 2598166"/>
              <a:gd name="connsiteY11" fmla="*/ 1222613 h 3299063"/>
              <a:gd name="connsiteX12" fmla="*/ 2543400 w 2598166"/>
              <a:gd name="connsiteY12" fmla="*/ 1032113 h 3299063"/>
              <a:gd name="connsiteX13" fmla="*/ 2410050 w 2598166"/>
              <a:gd name="connsiteY13" fmla="*/ 822563 h 3299063"/>
              <a:gd name="connsiteX14" fmla="*/ 2556100 w 2598166"/>
              <a:gd name="connsiteY14" fmla="*/ 625713 h 3299063"/>
              <a:gd name="connsiteX15" fmla="*/ 2384650 w 2598166"/>
              <a:gd name="connsiteY15" fmla="*/ 454263 h 3299063"/>
              <a:gd name="connsiteX16" fmla="*/ 2588206 w 2598166"/>
              <a:gd name="connsiteY16" fmla="*/ 152902 h 3299063"/>
              <a:gd name="connsiteX17" fmla="*/ 0 w 2598166"/>
              <a:gd name="connsiteY17" fmla="*/ 27190 h 3299063"/>
              <a:gd name="connsiteX0" fmla="*/ 2568800 w 2612527"/>
              <a:gd name="connsiteY0" fmla="*/ 3337218 h 3337218"/>
              <a:gd name="connsiteX1" fmla="*/ 2327500 w 2612527"/>
              <a:gd name="connsiteY1" fmla="*/ 3165768 h 3337218"/>
              <a:gd name="connsiteX2" fmla="*/ 2594200 w 2612527"/>
              <a:gd name="connsiteY2" fmla="*/ 2968918 h 3337218"/>
              <a:gd name="connsiteX3" fmla="*/ 2359250 w 2612527"/>
              <a:gd name="connsiteY3" fmla="*/ 2778418 h 3337218"/>
              <a:gd name="connsiteX4" fmla="*/ 2575150 w 2612527"/>
              <a:gd name="connsiteY4" fmla="*/ 2556168 h 3337218"/>
              <a:gd name="connsiteX5" fmla="*/ 2365600 w 2612527"/>
              <a:gd name="connsiteY5" fmla="*/ 2397418 h 3337218"/>
              <a:gd name="connsiteX6" fmla="*/ 2568800 w 2612527"/>
              <a:gd name="connsiteY6" fmla="*/ 2213268 h 3337218"/>
              <a:gd name="connsiteX7" fmla="*/ 2359250 w 2612527"/>
              <a:gd name="connsiteY7" fmla="*/ 2022768 h 3337218"/>
              <a:gd name="connsiteX8" fmla="*/ 2549750 w 2612527"/>
              <a:gd name="connsiteY8" fmla="*/ 1819568 h 3337218"/>
              <a:gd name="connsiteX9" fmla="*/ 2403700 w 2612527"/>
              <a:gd name="connsiteY9" fmla="*/ 1660818 h 3337218"/>
              <a:gd name="connsiteX10" fmla="*/ 2581500 w 2612527"/>
              <a:gd name="connsiteY10" fmla="*/ 1419518 h 3337218"/>
              <a:gd name="connsiteX11" fmla="*/ 2410050 w 2612527"/>
              <a:gd name="connsiteY11" fmla="*/ 1260768 h 3337218"/>
              <a:gd name="connsiteX12" fmla="*/ 2543400 w 2612527"/>
              <a:gd name="connsiteY12" fmla="*/ 1070268 h 3337218"/>
              <a:gd name="connsiteX13" fmla="*/ 2410050 w 2612527"/>
              <a:gd name="connsiteY13" fmla="*/ 860718 h 3337218"/>
              <a:gd name="connsiteX14" fmla="*/ 2556100 w 2612527"/>
              <a:gd name="connsiteY14" fmla="*/ 663868 h 3337218"/>
              <a:gd name="connsiteX15" fmla="*/ 2384650 w 2612527"/>
              <a:gd name="connsiteY15" fmla="*/ 492418 h 3337218"/>
              <a:gd name="connsiteX16" fmla="*/ 2602955 w 2612527"/>
              <a:gd name="connsiteY16" fmla="*/ 124689 h 3337218"/>
              <a:gd name="connsiteX17" fmla="*/ 0 w 2612527"/>
              <a:gd name="connsiteY17" fmla="*/ 65345 h 3337218"/>
              <a:gd name="connsiteX0" fmla="*/ 2568800 w 2612527"/>
              <a:gd name="connsiteY0" fmla="*/ 3311971 h 3311971"/>
              <a:gd name="connsiteX1" fmla="*/ 2327500 w 2612527"/>
              <a:gd name="connsiteY1" fmla="*/ 3140521 h 3311971"/>
              <a:gd name="connsiteX2" fmla="*/ 2594200 w 2612527"/>
              <a:gd name="connsiteY2" fmla="*/ 2943671 h 3311971"/>
              <a:gd name="connsiteX3" fmla="*/ 2359250 w 2612527"/>
              <a:gd name="connsiteY3" fmla="*/ 2753171 h 3311971"/>
              <a:gd name="connsiteX4" fmla="*/ 2575150 w 2612527"/>
              <a:gd name="connsiteY4" fmla="*/ 2530921 h 3311971"/>
              <a:gd name="connsiteX5" fmla="*/ 2365600 w 2612527"/>
              <a:gd name="connsiteY5" fmla="*/ 2372171 h 3311971"/>
              <a:gd name="connsiteX6" fmla="*/ 2568800 w 2612527"/>
              <a:gd name="connsiteY6" fmla="*/ 2188021 h 3311971"/>
              <a:gd name="connsiteX7" fmla="*/ 2359250 w 2612527"/>
              <a:gd name="connsiteY7" fmla="*/ 1997521 h 3311971"/>
              <a:gd name="connsiteX8" fmla="*/ 2549750 w 2612527"/>
              <a:gd name="connsiteY8" fmla="*/ 1794321 h 3311971"/>
              <a:gd name="connsiteX9" fmla="*/ 2403700 w 2612527"/>
              <a:gd name="connsiteY9" fmla="*/ 1635571 h 3311971"/>
              <a:gd name="connsiteX10" fmla="*/ 2581500 w 2612527"/>
              <a:gd name="connsiteY10" fmla="*/ 1394271 h 3311971"/>
              <a:gd name="connsiteX11" fmla="*/ 2410050 w 2612527"/>
              <a:gd name="connsiteY11" fmla="*/ 1235521 h 3311971"/>
              <a:gd name="connsiteX12" fmla="*/ 2543400 w 2612527"/>
              <a:gd name="connsiteY12" fmla="*/ 1045021 h 3311971"/>
              <a:gd name="connsiteX13" fmla="*/ 2410050 w 2612527"/>
              <a:gd name="connsiteY13" fmla="*/ 835471 h 3311971"/>
              <a:gd name="connsiteX14" fmla="*/ 2556100 w 2612527"/>
              <a:gd name="connsiteY14" fmla="*/ 638621 h 3311971"/>
              <a:gd name="connsiteX15" fmla="*/ 2384650 w 2612527"/>
              <a:gd name="connsiteY15" fmla="*/ 467171 h 3311971"/>
              <a:gd name="connsiteX16" fmla="*/ 2602955 w 2612527"/>
              <a:gd name="connsiteY16" fmla="*/ 99442 h 3311971"/>
              <a:gd name="connsiteX17" fmla="*/ 0 w 2612527"/>
              <a:gd name="connsiteY17" fmla="*/ 40098 h 3311971"/>
              <a:gd name="connsiteX0" fmla="*/ 2568800 w 2612527"/>
              <a:gd name="connsiteY0" fmla="*/ 3287982 h 3287982"/>
              <a:gd name="connsiteX1" fmla="*/ 2327500 w 2612527"/>
              <a:gd name="connsiteY1" fmla="*/ 3116532 h 3287982"/>
              <a:gd name="connsiteX2" fmla="*/ 2594200 w 2612527"/>
              <a:gd name="connsiteY2" fmla="*/ 2919682 h 3287982"/>
              <a:gd name="connsiteX3" fmla="*/ 2359250 w 2612527"/>
              <a:gd name="connsiteY3" fmla="*/ 2729182 h 3287982"/>
              <a:gd name="connsiteX4" fmla="*/ 2575150 w 2612527"/>
              <a:gd name="connsiteY4" fmla="*/ 2506932 h 3287982"/>
              <a:gd name="connsiteX5" fmla="*/ 2365600 w 2612527"/>
              <a:gd name="connsiteY5" fmla="*/ 2348182 h 3287982"/>
              <a:gd name="connsiteX6" fmla="*/ 2568800 w 2612527"/>
              <a:gd name="connsiteY6" fmla="*/ 2164032 h 3287982"/>
              <a:gd name="connsiteX7" fmla="*/ 2359250 w 2612527"/>
              <a:gd name="connsiteY7" fmla="*/ 1973532 h 3287982"/>
              <a:gd name="connsiteX8" fmla="*/ 2549750 w 2612527"/>
              <a:gd name="connsiteY8" fmla="*/ 1770332 h 3287982"/>
              <a:gd name="connsiteX9" fmla="*/ 2403700 w 2612527"/>
              <a:gd name="connsiteY9" fmla="*/ 1611582 h 3287982"/>
              <a:gd name="connsiteX10" fmla="*/ 2581500 w 2612527"/>
              <a:gd name="connsiteY10" fmla="*/ 1370282 h 3287982"/>
              <a:gd name="connsiteX11" fmla="*/ 2410050 w 2612527"/>
              <a:gd name="connsiteY11" fmla="*/ 1211532 h 3287982"/>
              <a:gd name="connsiteX12" fmla="*/ 2543400 w 2612527"/>
              <a:gd name="connsiteY12" fmla="*/ 1021032 h 3287982"/>
              <a:gd name="connsiteX13" fmla="*/ 2410050 w 2612527"/>
              <a:gd name="connsiteY13" fmla="*/ 811482 h 3287982"/>
              <a:gd name="connsiteX14" fmla="*/ 2556100 w 2612527"/>
              <a:gd name="connsiteY14" fmla="*/ 614632 h 3287982"/>
              <a:gd name="connsiteX15" fmla="*/ 2384650 w 2612527"/>
              <a:gd name="connsiteY15" fmla="*/ 443182 h 3287982"/>
              <a:gd name="connsiteX16" fmla="*/ 2602955 w 2612527"/>
              <a:gd name="connsiteY16" fmla="*/ 75453 h 3287982"/>
              <a:gd name="connsiteX17" fmla="*/ 0 w 2612527"/>
              <a:gd name="connsiteY17" fmla="*/ 16109 h 3287982"/>
              <a:gd name="connsiteX0" fmla="*/ 2568800 w 2612527"/>
              <a:gd name="connsiteY0" fmla="*/ 3275423 h 3275423"/>
              <a:gd name="connsiteX1" fmla="*/ 2327500 w 2612527"/>
              <a:gd name="connsiteY1" fmla="*/ 3103973 h 3275423"/>
              <a:gd name="connsiteX2" fmla="*/ 2594200 w 2612527"/>
              <a:gd name="connsiteY2" fmla="*/ 2907123 h 3275423"/>
              <a:gd name="connsiteX3" fmla="*/ 2359250 w 2612527"/>
              <a:gd name="connsiteY3" fmla="*/ 2716623 h 3275423"/>
              <a:gd name="connsiteX4" fmla="*/ 2575150 w 2612527"/>
              <a:gd name="connsiteY4" fmla="*/ 2494373 h 3275423"/>
              <a:gd name="connsiteX5" fmla="*/ 2365600 w 2612527"/>
              <a:gd name="connsiteY5" fmla="*/ 2335623 h 3275423"/>
              <a:gd name="connsiteX6" fmla="*/ 2568800 w 2612527"/>
              <a:gd name="connsiteY6" fmla="*/ 2151473 h 3275423"/>
              <a:gd name="connsiteX7" fmla="*/ 2359250 w 2612527"/>
              <a:gd name="connsiteY7" fmla="*/ 1960973 h 3275423"/>
              <a:gd name="connsiteX8" fmla="*/ 2549750 w 2612527"/>
              <a:gd name="connsiteY8" fmla="*/ 1757773 h 3275423"/>
              <a:gd name="connsiteX9" fmla="*/ 2403700 w 2612527"/>
              <a:gd name="connsiteY9" fmla="*/ 1599023 h 3275423"/>
              <a:gd name="connsiteX10" fmla="*/ 2581500 w 2612527"/>
              <a:gd name="connsiteY10" fmla="*/ 1357723 h 3275423"/>
              <a:gd name="connsiteX11" fmla="*/ 2410050 w 2612527"/>
              <a:gd name="connsiteY11" fmla="*/ 1198973 h 3275423"/>
              <a:gd name="connsiteX12" fmla="*/ 2543400 w 2612527"/>
              <a:gd name="connsiteY12" fmla="*/ 1008473 h 3275423"/>
              <a:gd name="connsiteX13" fmla="*/ 2410050 w 2612527"/>
              <a:gd name="connsiteY13" fmla="*/ 798923 h 3275423"/>
              <a:gd name="connsiteX14" fmla="*/ 2556100 w 2612527"/>
              <a:gd name="connsiteY14" fmla="*/ 602073 h 3275423"/>
              <a:gd name="connsiteX15" fmla="*/ 2384650 w 2612527"/>
              <a:gd name="connsiteY15" fmla="*/ 430623 h 3275423"/>
              <a:gd name="connsiteX16" fmla="*/ 2602955 w 2612527"/>
              <a:gd name="connsiteY16" fmla="*/ 62894 h 3275423"/>
              <a:gd name="connsiteX17" fmla="*/ 0 w 2612527"/>
              <a:gd name="connsiteY17" fmla="*/ 3550 h 3275423"/>
              <a:gd name="connsiteX0" fmla="*/ 2568800 w 2605343"/>
              <a:gd name="connsiteY0" fmla="*/ 3285355 h 3285355"/>
              <a:gd name="connsiteX1" fmla="*/ 2327500 w 2605343"/>
              <a:gd name="connsiteY1" fmla="*/ 3113905 h 3285355"/>
              <a:gd name="connsiteX2" fmla="*/ 2594200 w 2605343"/>
              <a:gd name="connsiteY2" fmla="*/ 2917055 h 3285355"/>
              <a:gd name="connsiteX3" fmla="*/ 2359250 w 2605343"/>
              <a:gd name="connsiteY3" fmla="*/ 2726555 h 3285355"/>
              <a:gd name="connsiteX4" fmla="*/ 2575150 w 2605343"/>
              <a:gd name="connsiteY4" fmla="*/ 2504305 h 3285355"/>
              <a:gd name="connsiteX5" fmla="*/ 2365600 w 2605343"/>
              <a:gd name="connsiteY5" fmla="*/ 2345555 h 3285355"/>
              <a:gd name="connsiteX6" fmla="*/ 2568800 w 2605343"/>
              <a:gd name="connsiteY6" fmla="*/ 2161405 h 3285355"/>
              <a:gd name="connsiteX7" fmla="*/ 2359250 w 2605343"/>
              <a:gd name="connsiteY7" fmla="*/ 1970905 h 3285355"/>
              <a:gd name="connsiteX8" fmla="*/ 2549750 w 2605343"/>
              <a:gd name="connsiteY8" fmla="*/ 1767705 h 3285355"/>
              <a:gd name="connsiteX9" fmla="*/ 2403700 w 2605343"/>
              <a:gd name="connsiteY9" fmla="*/ 1608955 h 3285355"/>
              <a:gd name="connsiteX10" fmla="*/ 2581500 w 2605343"/>
              <a:gd name="connsiteY10" fmla="*/ 1367655 h 3285355"/>
              <a:gd name="connsiteX11" fmla="*/ 2410050 w 2605343"/>
              <a:gd name="connsiteY11" fmla="*/ 1208905 h 3285355"/>
              <a:gd name="connsiteX12" fmla="*/ 2543400 w 2605343"/>
              <a:gd name="connsiteY12" fmla="*/ 1018405 h 3285355"/>
              <a:gd name="connsiteX13" fmla="*/ 2410050 w 2605343"/>
              <a:gd name="connsiteY13" fmla="*/ 808855 h 3285355"/>
              <a:gd name="connsiteX14" fmla="*/ 2556100 w 2605343"/>
              <a:gd name="connsiteY14" fmla="*/ 612005 h 3285355"/>
              <a:gd name="connsiteX15" fmla="*/ 2384650 w 2605343"/>
              <a:gd name="connsiteY15" fmla="*/ 440555 h 3285355"/>
              <a:gd name="connsiteX16" fmla="*/ 2595581 w 2605343"/>
              <a:gd name="connsiteY16" fmla="*/ 50704 h 3285355"/>
              <a:gd name="connsiteX17" fmla="*/ 0 w 2605343"/>
              <a:gd name="connsiteY17" fmla="*/ 13482 h 3285355"/>
              <a:gd name="connsiteX0" fmla="*/ 2568800 w 2605343"/>
              <a:gd name="connsiteY0" fmla="*/ 3274696 h 3274696"/>
              <a:gd name="connsiteX1" fmla="*/ 2327500 w 2605343"/>
              <a:gd name="connsiteY1" fmla="*/ 3103246 h 3274696"/>
              <a:gd name="connsiteX2" fmla="*/ 2594200 w 2605343"/>
              <a:gd name="connsiteY2" fmla="*/ 2906396 h 3274696"/>
              <a:gd name="connsiteX3" fmla="*/ 2359250 w 2605343"/>
              <a:gd name="connsiteY3" fmla="*/ 2715896 h 3274696"/>
              <a:gd name="connsiteX4" fmla="*/ 2575150 w 2605343"/>
              <a:gd name="connsiteY4" fmla="*/ 2493646 h 3274696"/>
              <a:gd name="connsiteX5" fmla="*/ 2365600 w 2605343"/>
              <a:gd name="connsiteY5" fmla="*/ 2334896 h 3274696"/>
              <a:gd name="connsiteX6" fmla="*/ 2568800 w 2605343"/>
              <a:gd name="connsiteY6" fmla="*/ 2150746 h 3274696"/>
              <a:gd name="connsiteX7" fmla="*/ 2359250 w 2605343"/>
              <a:gd name="connsiteY7" fmla="*/ 1960246 h 3274696"/>
              <a:gd name="connsiteX8" fmla="*/ 2549750 w 2605343"/>
              <a:gd name="connsiteY8" fmla="*/ 1757046 h 3274696"/>
              <a:gd name="connsiteX9" fmla="*/ 2403700 w 2605343"/>
              <a:gd name="connsiteY9" fmla="*/ 1598296 h 3274696"/>
              <a:gd name="connsiteX10" fmla="*/ 2581500 w 2605343"/>
              <a:gd name="connsiteY10" fmla="*/ 1356996 h 3274696"/>
              <a:gd name="connsiteX11" fmla="*/ 2410050 w 2605343"/>
              <a:gd name="connsiteY11" fmla="*/ 1198246 h 3274696"/>
              <a:gd name="connsiteX12" fmla="*/ 2543400 w 2605343"/>
              <a:gd name="connsiteY12" fmla="*/ 1007746 h 3274696"/>
              <a:gd name="connsiteX13" fmla="*/ 2410050 w 2605343"/>
              <a:gd name="connsiteY13" fmla="*/ 798196 h 3274696"/>
              <a:gd name="connsiteX14" fmla="*/ 2556100 w 2605343"/>
              <a:gd name="connsiteY14" fmla="*/ 601346 h 3274696"/>
              <a:gd name="connsiteX15" fmla="*/ 2384650 w 2605343"/>
              <a:gd name="connsiteY15" fmla="*/ 429896 h 3274696"/>
              <a:gd name="connsiteX16" fmla="*/ 2595581 w 2605343"/>
              <a:gd name="connsiteY16" fmla="*/ 40045 h 3274696"/>
              <a:gd name="connsiteX17" fmla="*/ 0 w 2605343"/>
              <a:gd name="connsiteY17" fmla="*/ 2823 h 3274696"/>
              <a:gd name="connsiteX0" fmla="*/ 2568800 w 2606089"/>
              <a:gd name="connsiteY0" fmla="*/ 3274696 h 3274696"/>
              <a:gd name="connsiteX1" fmla="*/ 2327500 w 2606089"/>
              <a:gd name="connsiteY1" fmla="*/ 3103246 h 3274696"/>
              <a:gd name="connsiteX2" fmla="*/ 2594200 w 2606089"/>
              <a:gd name="connsiteY2" fmla="*/ 2906396 h 3274696"/>
              <a:gd name="connsiteX3" fmla="*/ 2359250 w 2606089"/>
              <a:gd name="connsiteY3" fmla="*/ 2715896 h 3274696"/>
              <a:gd name="connsiteX4" fmla="*/ 2575150 w 2606089"/>
              <a:gd name="connsiteY4" fmla="*/ 2493646 h 3274696"/>
              <a:gd name="connsiteX5" fmla="*/ 2365600 w 2606089"/>
              <a:gd name="connsiteY5" fmla="*/ 2334896 h 3274696"/>
              <a:gd name="connsiteX6" fmla="*/ 2568800 w 2606089"/>
              <a:gd name="connsiteY6" fmla="*/ 2150746 h 3274696"/>
              <a:gd name="connsiteX7" fmla="*/ 2359250 w 2606089"/>
              <a:gd name="connsiteY7" fmla="*/ 1960246 h 3274696"/>
              <a:gd name="connsiteX8" fmla="*/ 2549750 w 2606089"/>
              <a:gd name="connsiteY8" fmla="*/ 1757046 h 3274696"/>
              <a:gd name="connsiteX9" fmla="*/ 2403700 w 2606089"/>
              <a:gd name="connsiteY9" fmla="*/ 1598296 h 3274696"/>
              <a:gd name="connsiteX10" fmla="*/ 2581500 w 2606089"/>
              <a:gd name="connsiteY10" fmla="*/ 1356996 h 3274696"/>
              <a:gd name="connsiteX11" fmla="*/ 2410050 w 2606089"/>
              <a:gd name="connsiteY11" fmla="*/ 1198246 h 3274696"/>
              <a:gd name="connsiteX12" fmla="*/ 2543400 w 2606089"/>
              <a:gd name="connsiteY12" fmla="*/ 1007746 h 3274696"/>
              <a:gd name="connsiteX13" fmla="*/ 2410050 w 2606089"/>
              <a:gd name="connsiteY13" fmla="*/ 798196 h 3274696"/>
              <a:gd name="connsiteX14" fmla="*/ 2556100 w 2606089"/>
              <a:gd name="connsiteY14" fmla="*/ 601346 h 3274696"/>
              <a:gd name="connsiteX15" fmla="*/ 2406773 w 2606089"/>
              <a:gd name="connsiteY15" fmla="*/ 260289 h 3274696"/>
              <a:gd name="connsiteX16" fmla="*/ 2595581 w 2606089"/>
              <a:gd name="connsiteY16" fmla="*/ 40045 h 3274696"/>
              <a:gd name="connsiteX17" fmla="*/ 0 w 2606089"/>
              <a:gd name="connsiteY17" fmla="*/ 2823 h 3274696"/>
              <a:gd name="connsiteX0" fmla="*/ 2568800 w 2606351"/>
              <a:gd name="connsiteY0" fmla="*/ 3274696 h 3274696"/>
              <a:gd name="connsiteX1" fmla="*/ 2327500 w 2606351"/>
              <a:gd name="connsiteY1" fmla="*/ 3103246 h 3274696"/>
              <a:gd name="connsiteX2" fmla="*/ 2594200 w 2606351"/>
              <a:gd name="connsiteY2" fmla="*/ 2906396 h 3274696"/>
              <a:gd name="connsiteX3" fmla="*/ 2359250 w 2606351"/>
              <a:gd name="connsiteY3" fmla="*/ 2715896 h 3274696"/>
              <a:gd name="connsiteX4" fmla="*/ 2575150 w 2606351"/>
              <a:gd name="connsiteY4" fmla="*/ 2493646 h 3274696"/>
              <a:gd name="connsiteX5" fmla="*/ 2365600 w 2606351"/>
              <a:gd name="connsiteY5" fmla="*/ 2334896 h 3274696"/>
              <a:gd name="connsiteX6" fmla="*/ 2568800 w 2606351"/>
              <a:gd name="connsiteY6" fmla="*/ 2150746 h 3274696"/>
              <a:gd name="connsiteX7" fmla="*/ 2359250 w 2606351"/>
              <a:gd name="connsiteY7" fmla="*/ 1960246 h 3274696"/>
              <a:gd name="connsiteX8" fmla="*/ 2549750 w 2606351"/>
              <a:gd name="connsiteY8" fmla="*/ 1757046 h 3274696"/>
              <a:gd name="connsiteX9" fmla="*/ 2403700 w 2606351"/>
              <a:gd name="connsiteY9" fmla="*/ 1598296 h 3274696"/>
              <a:gd name="connsiteX10" fmla="*/ 2581500 w 2606351"/>
              <a:gd name="connsiteY10" fmla="*/ 1356996 h 3274696"/>
              <a:gd name="connsiteX11" fmla="*/ 2410050 w 2606351"/>
              <a:gd name="connsiteY11" fmla="*/ 1198246 h 3274696"/>
              <a:gd name="connsiteX12" fmla="*/ 2543400 w 2606351"/>
              <a:gd name="connsiteY12" fmla="*/ 1007746 h 3274696"/>
              <a:gd name="connsiteX13" fmla="*/ 2410050 w 2606351"/>
              <a:gd name="connsiteY13" fmla="*/ 798196 h 3274696"/>
              <a:gd name="connsiteX14" fmla="*/ 2556100 w 2606351"/>
              <a:gd name="connsiteY14" fmla="*/ 601346 h 3274696"/>
              <a:gd name="connsiteX15" fmla="*/ 2406773 w 2606351"/>
              <a:gd name="connsiteY15" fmla="*/ 260289 h 3274696"/>
              <a:gd name="connsiteX16" fmla="*/ 2595581 w 2606351"/>
              <a:gd name="connsiteY16" fmla="*/ 40045 h 3274696"/>
              <a:gd name="connsiteX17" fmla="*/ 0 w 2606351"/>
              <a:gd name="connsiteY17" fmla="*/ 2823 h 3274696"/>
              <a:gd name="connsiteX0" fmla="*/ 2568800 w 2605818"/>
              <a:gd name="connsiteY0" fmla="*/ 3274696 h 3274696"/>
              <a:gd name="connsiteX1" fmla="*/ 2327500 w 2605818"/>
              <a:gd name="connsiteY1" fmla="*/ 3103246 h 3274696"/>
              <a:gd name="connsiteX2" fmla="*/ 2594200 w 2605818"/>
              <a:gd name="connsiteY2" fmla="*/ 2906396 h 3274696"/>
              <a:gd name="connsiteX3" fmla="*/ 2359250 w 2605818"/>
              <a:gd name="connsiteY3" fmla="*/ 2715896 h 3274696"/>
              <a:gd name="connsiteX4" fmla="*/ 2575150 w 2605818"/>
              <a:gd name="connsiteY4" fmla="*/ 2493646 h 3274696"/>
              <a:gd name="connsiteX5" fmla="*/ 2365600 w 2605818"/>
              <a:gd name="connsiteY5" fmla="*/ 2334896 h 3274696"/>
              <a:gd name="connsiteX6" fmla="*/ 2568800 w 2605818"/>
              <a:gd name="connsiteY6" fmla="*/ 2150746 h 3274696"/>
              <a:gd name="connsiteX7" fmla="*/ 2359250 w 2605818"/>
              <a:gd name="connsiteY7" fmla="*/ 1960246 h 3274696"/>
              <a:gd name="connsiteX8" fmla="*/ 2549750 w 2605818"/>
              <a:gd name="connsiteY8" fmla="*/ 1757046 h 3274696"/>
              <a:gd name="connsiteX9" fmla="*/ 2403700 w 2605818"/>
              <a:gd name="connsiteY9" fmla="*/ 1598296 h 3274696"/>
              <a:gd name="connsiteX10" fmla="*/ 2581500 w 2605818"/>
              <a:gd name="connsiteY10" fmla="*/ 1356996 h 3274696"/>
              <a:gd name="connsiteX11" fmla="*/ 2410050 w 2605818"/>
              <a:gd name="connsiteY11" fmla="*/ 1198246 h 3274696"/>
              <a:gd name="connsiteX12" fmla="*/ 2543400 w 2605818"/>
              <a:gd name="connsiteY12" fmla="*/ 1007746 h 3274696"/>
              <a:gd name="connsiteX13" fmla="*/ 2410050 w 2605818"/>
              <a:gd name="connsiteY13" fmla="*/ 798196 h 3274696"/>
              <a:gd name="connsiteX14" fmla="*/ 2556100 w 2605818"/>
              <a:gd name="connsiteY14" fmla="*/ 601346 h 3274696"/>
              <a:gd name="connsiteX15" fmla="*/ 2392025 w 2605818"/>
              <a:gd name="connsiteY15" fmla="*/ 304535 h 3274696"/>
              <a:gd name="connsiteX16" fmla="*/ 2595581 w 2605818"/>
              <a:gd name="connsiteY16" fmla="*/ 40045 h 3274696"/>
              <a:gd name="connsiteX17" fmla="*/ 0 w 2605818"/>
              <a:gd name="connsiteY17" fmla="*/ 2823 h 3274696"/>
              <a:gd name="connsiteX0" fmla="*/ 2568800 w 2605464"/>
              <a:gd name="connsiteY0" fmla="*/ 3274696 h 3274696"/>
              <a:gd name="connsiteX1" fmla="*/ 2327500 w 2605464"/>
              <a:gd name="connsiteY1" fmla="*/ 3103246 h 3274696"/>
              <a:gd name="connsiteX2" fmla="*/ 2594200 w 2605464"/>
              <a:gd name="connsiteY2" fmla="*/ 2906396 h 3274696"/>
              <a:gd name="connsiteX3" fmla="*/ 2359250 w 2605464"/>
              <a:gd name="connsiteY3" fmla="*/ 2715896 h 3274696"/>
              <a:gd name="connsiteX4" fmla="*/ 2575150 w 2605464"/>
              <a:gd name="connsiteY4" fmla="*/ 2493646 h 3274696"/>
              <a:gd name="connsiteX5" fmla="*/ 2365600 w 2605464"/>
              <a:gd name="connsiteY5" fmla="*/ 2334896 h 3274696"/>
              <a:gd name="connsiteX6" fmla="*/ 2568800 w 2605464"/>
              <a:gd name="connsiteY6" fmla="*/ 2150746 h 3274696"/>
              <a:gd name="connsiteX7" fmla="*/ 2359250 w 2605464"/>
              <a:gd name="connsiteY7" fmla="*/ 1960246 h 3274696"/>
              <a:gd name="connsiteX8" fmla="*/ 2549750 w 2605464"/>
              <a:gd name="connsiteY8" fmla="*/ 1757046 h 3274696"/>
              <a:gd name="connsiteX9" fmla="*/ 2403700 w 2605464"/>
              <a:gd name="connsiteY9" fmla="*/ 1598296 h 3274696"/>
              <a:gd name="connsiteX10" fmla="*/ 2581500 w 2605464"/>
              <a:gd name="connsiteY10" fmla="*/ 1356996 h 3274696"/>
              <a:gd name="connsiteX11" fmla="*/ 2410050 w 2605464"/>
              <a:gd name="connsiteY11" fmla="*/ 1198246 h 3274696"/>
              <a:gd name="connsiteX12" fmla="*/ 2543400 w 2605464"/>
              <a:gd name="connsiteY12" fmla="*/ 1007746 h 3274696"/>
              <a:gd name="connsiteX13" fmla="*/ 2410050 w 2605464"/>
              <a:gd name="connsiteY13" fmla="*/ 798196 h 3274696"/>
              <a:gd name="connsiteX14" fmla="*/ 2578223 w 2605464"/>
              <a:gd name="connsiteY14" fmla="*/ 431739 h 3274696"/>
              <a:gd name="connsiteX15" fmla="*/ 2392025 w 2605464"/>
              <a:gd name="connsiteY15" fmla="*/ 304535 h 3274696"/>
              <a:gd name="connsiteX16" fmla="*/ 2595581 w 2605464"/>
              <a:gd name="connsiteY16" fmla="*/ 40045 h 3274696"/>
              <a:gd name="connsiteX17" fmla="*/ 0 w 2605464"/>
              <a:gd name="connsiteY17" fmla="*/ 2823 h 3274696"/>
              <a:gd name="connsiteX0" fmla="*/ 2568800 w 2607755"/>
              <a:gd name="connsiteY0" fmla="*/ 3274696 h 3274696"/>
              <a:gd name="connsiteX1" fmla="*/ 2327500 w 2607755"/>
              <a:gd name="connsiteY1" fmla="*/ 3103246 h 3274696"/>
              <a:gd name="connsiteX2" fmla="*/ 2594200 w 2607755"/>
              <a:gd name="connsiteY2" fmla="*/ 2906396 h 3274696"/>
              <a:gd name="connsiteX3" fmla="*/ 2359250 w 2607755"/>
              <a:gd name="connsiteY3" fmla="*/ 2715896 h 3274696"/>
              <a:gd name="connsiteX4" fmla="*/ 2575150 w 2607755"/>
              <a:gd name="connsiteY4" fmla="*/ 2493646 h 3274696"/>
              <a:gd name="connsiteX5" fmla="*/ 2365600 w 2607755"/>
              <a:gd name="connsiteY5" fmla="*/ 2334896 h 3274696"/>
              <a:gd name="connsiteX6" fmla="*/ 2568800 w 2607755"/>
              <a:gd name="connsiteY6" fmla="*/ 2150746 h 3274696"/>
              <a:gd name="connsiteX7" fmla="*/ 2359250 w 2607755"/>
              <a:gd name="connsiteY7" fmla="*/ 1960246 h 3274696"/>
              <a:gd name="connsiteX8" fmla="*/ 2549750 w 2607755"/>
              <a:gd name="connsiteY8" fmla="*/ 1757046 h 3274696"/>
              <a:gd name="connsiteX9" fmla="*/ 2403700 w 2607755"/>
              <a:gd name="connsiteY9" fmla="*/ 1598296 h 3274696"/>
              <a:gd name="connsiteX10" fmla="*/ 2581500 w 2607755"/>
              <a:gd name="connsiteY10" fmla="*/ 1356996 h 3274696"/>
              <a:gd name="connsiteX11" fmla="*/ 2410050 w 2607755"/>
              <a:gd name="connsiteY11" fmla="*/ 1198246 h 3274696"/>
              <a:gd name="connsiteX12" fmla="*/ 2543400 w 2607755"/>
              <a:gd name="connsiteY12" fmla="*/ 1007746 h 3274696"/>
              <a:gd name="connsiteX13" fmla="*/ 2410050 w 2607755"/>
              <a:gd name="connsiteY13" fmla="*/ 798196 h 3274696"/>
              <a:gd name="connsiteX14" fmla="*/ 2607720 w 2607755"/>
              <a:gd name="connsiteY14" fmla="*/ 571849 h 3274696"/>
              <a:gd name="connsiteX15" fmla="*/ 2392025 w 2607755"/>
              <a:gd name="connsiteY15" fmla="*/ 304535 h 3274696"/>
              <a:gd name="connsiteX16" fmla="*/ 2595581 w 2607755"/>
              <a:gd name="connsiteY16" fmla="*/ 40045 h 3274696"/>
              <a:gd name="connsiteX17" fmla="*/ 0 w 2607755"/>
              <a:gd name="connsiteY17" fmla="*/ 2823 h 3274696"/>
              <a:gd name="connsiteX0" fmla="*/ 2568800 w 2607754"/>
              <a:gd name="connsiteY0" fmla="*/ 3274696 h 3274696"/>
              <a:gd name="connsiteX1" fmla="*/ 2327500 w 2607754"/>
              <a:gd name="connsiteY1" fmla="*/ 3103246 h 3274696"/>
              <a:gd name="connsiteX2" fmla="*/ 2594200 w 2607754"/>
              <a:gd name="connsiteY2" fmla="*/ 2906396 h 3274696"/>
              <a:gd name="connsiteX3" fmla="*/ 2359250 w 2607754"/>
              <a:gd name="connsiteY3" fmla="*/ 2715896 h 3274696"/>
              <a:gd name="connsiteX4" fmla="*/ 2575150 w 2607754"/>
              <a:gd name="connsiteY4" fmla="*/ 2493646 h 3274696"/>
              <a:gd name="connsiteX5" fmla="*/ 2365600 w 2607754"/>
              <a:gd name="connsiteY5" fmla="*/ 2334896 h 3274696"/>
              <a:gd name="connsiteX6" fmla="*/ 2568800 w 2607754"/>
              <a:gd name="connsiteY6" fmla="*/ 2150746 h 3274696"/>
              <a:gd name="connsiteX7" fmla="*/ 2359250 w 2607754"/>
              <a:gd name="connsiteY7" fmla="*/ 1960246 h 3274696"/>
              <a:gd name="connsiteX8" fmla="*/ 2549750 w 2607754"/>
              <a:gd name="connsiteY8" fmla="*/ 1757046 h 3274696"/>
              <a:gd name="connsiteX9" fmla="*/ 2403700 w 2607754"/>
              <a:gd name="connsiteY9" fmla="*/ 1598296 h 3274696"/>
              <a:gd name="connsiteX10" fmla="*/ 2581500 w 2607754"/>
              <a:gd name="connsiteY10" fmla="*/ 1356996 h 3274696"/>
              <a:gd name="connsiteX11" fmla="*/ 2410050 w 2607754"/>
              <a:gd name="connsiteY11" fmla="*/ 1198246 h 3274696"/>
              <a:gd name="connsiteX12" fmla="*/ 2572897 w 2607754"/>
              <a:gd name="connsiteY12" fmla="*/ 1007746 h 3274696"/>
              <a:gd name="connsiteX13" fmla="*/ 2410050 w 2607754"/>
              <a:gd name="connsiteY13" fmla="*/ 798196 h 3274696"/>
              <a:gd name="connsiteX14" fmla="*/ 2607720 w 2607754"/>
              <a:gd name="connsiteY14" fmla="*/ 571849 h 3274696"/>
              <a:gd name="connsiteX15" fmla="*/ 2392025 w 2607754"/>
              <a:gd name="connsiteY15" fmla="*/ 304535 h 3274696"/>
              <a:gd name="connsiteX16" fmla="*/ 2595581 w 2607754"/>
              <a:gd name="connsiteY16" fmla="*/ 40045 h 3274696"/>
              <a:gd name="connsiteX17" fmla="*/ 0 w 2607754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49750 w 2607753"/>
              <a:gd name="connsiteY8" fmla="*/ 1757046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79247 w 2607753"/>
              <a:gd name="connsiteY8" fmla="*/ 1742298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31"/>
              <a:gd name="connsiteY0" fmla="*/ 3274696 h 3274696"/>
              <a:gd name="connsiteX1" fmla="*/ 2327500 w 2607731"/>
              <a:gd name="connsiteY1" fmla="*/ 3103246 h 3274696"/>
              <a:gd name="connsiteX2" fmla="*/ 2594200 w 2607731"/>
              <a:gd name="connsiteY2" fmla="*/ 2906396 h 3274696"/>
              <a:gd name="connsiteX3" fmla="*/ 2359250 w 2607731"/>
              <a:gd name="connsiteY3" fmla="*/ 2715896 h 3274696"/>
              <a:gd name="connsiteX4" fmla="*/ 2575150 w 2607731"/>
              <a:gd name="connsiteY4" fmla="*/ 2493646 h 3274696"/>
              <a:gd name="connsiteX5" fmla="*/ 2365600 w 2607731"/>
              <a:gd name="connsiteY5" fmla="*/ 2334896 h 3274696"/>
              <a:gd name="connsiteX6" fmla="*/ 2568800 w 2607731"/>
              <a:gd name="connsiteY6" fmla="*/ 2150746 h 3274696"/>
              <a:gd name="connsiteX7" fmla="*/ 2359250 w 2607731"/>
              <a:gd name="connsiteY7" fmla="*/ 1960246 h 3274696"/>
              <a:gd name="connsiteX8" fmla="*/ 2579247 w 2607731"/>
              <a:gd name="connsiteY8" fmla="*/ 1742298 h 3274696"/>
              <a:gd name="connsiteX9" fmla="*/ 2403700 w 2607731"/>
              <a:gd name="connsiteY9" fmla="*/ 1598296 h 3274696"/>
              <a:gd name="connsiteX10" fmla="*/ 2581500 w 2607731"/>
              <a:gd name="connsiteY10" fmla="*/ 1356996 h 3274696"/>
              <a:gd name="connsiteX11" fmla="*/ 2410050 w 2607731"/>
              <a:gd name="connsiteY11" fmla="*/ 1198246 h 3274696"/>
              <a:gd name="connsiteX12" fmla="*/ 2587645 w 2607731"/>
              <a:gd name="connsiteY12" fmla="*/ 985623 h 3274696"/>
              <a:gd name="connsiteX13" fmla="*/ 2410050 w 2607731"/>
              <a:gd name="connsiteY13" fmla="*/ 798196 h 3274696"/>
              <a:gd name="connsiteX14" fmla="*/ 2607720 w 2607731"/>
              <a:gd name="connsiteY14" fmla="*/ 571849 h 3274696"/>
              <a:gd name="connsiteX15" fmla="*/ 2399399 w 2607731"/>
              <a:gd name="connsiteY15" fmla="*/ 385651 h 3274696"/>
              <a:gd name="connsiteX16" fmla="*/ 2595581 w 2607731"/>
              <a:gd name="connsiteY16" fmla="*/ 40045 h 3274696"/>
              <a:gd name="connsiteX17" fmla="*/ 0 w 2607731"/>
              <a:gd name="connsiteY17" fmla="*/ 2823 h 3274696"/>
              <a:gd name="connsiteX0" fmla="*/ 2568800 w 2612726"/>
              <a:gd name="connsiteY0" fmla="*/ 3271873 h 3271873"/>
              <a:gd name="connsiteX1" fmla="*/ 2327500 w 2612726"/>
              <a:gd name="connsiteY1" fmla="*/ 3100423 h 3271873"/>
              <a:gd name="connsiteX2" fmla="*/ 2594200 w 2612726"/>
              <a:gd name="connsiteY2" fmla="*/ 2903573 h 3271873"/>
              <a:gd name="connsiteX3" fmla="*/ 2359250 w 2612726"/>
              <a:gd name="connsiteY3" fmla="*/ 2713073 h 3271873"/>
              <a:gd name="connsiteX4" fmla="*/ 2575150 w 2612726"/>
              <a:gd name="connsiteY4" fmla="*/ 2490823 h 3271873"/>
              <a:gd name="connsiteX5" fmla="*/ 2365600 w 2612726"/>
              <a:gd name="connsiteY5" fmla="*/ 2332073 h 3271873"/>
              <a:gd name="connsiteX6" fmla="*/ 2568800 w 2612726"/>
              <a:gd name="connsiteY6" fmla="*/ 2147923 h 3271873"/>
              <a:gd name="connsiteX7" fmla="*/ 2359250 w 2612726"/>
              <a:gd name="connsiteY7" fmla="*/ 1957423 h 3271873"/>
              <a:gd name="connsiteX8" fmla="*/ 2579247 w 2612726"/>
              <a:gd name="connsiteY8" fmla="*/ 1739475 h 3271873"/>
              <a:gd name="connsiteX9" fmla="*/ 2403700 w 2612726"/>
              <a:gd name="connsiteY9" fmla="*/ 1595473 h 3271873"/>
              <a:gd name="connsiteX10" fmla="*/ 2581500 w 2612726"/>
              <a:gd name="connsiteY10" fmla="*/ 1354173 h 3271873"/>
              <a:gd name="connsiteX11" fmla="*/ 2410050 w 2612726"/>
              <a:gd name="connsiteY11" fmla="*/ 1195423 h 3271873"/>
              <a:gd name="connsiteX12" fmla="*/ 2587645 w 2612726"/>
              <a:gd name="connsiteY12" fmla="*/ 982800 h 3271873"/>
              <a:gd name="connsiteX13" fmla="*/ 2410050 w 2612726"/>
              <a:gd name="connsiteY13" fmla="*/ 795373 h 3271873"/>
              <a:gd name="connsiteX14" fmla="*/ 2607720 w 2612726"/>
              <a:gd name="connsiteY14" fmla="*/ 569026 h 3271873"/>
              <a:gd name="connsiteX15" fmla="*/ 2399399 w 2612726"/>
              <a:gd name="connsiteY15" fmla="*/ 382828 h 3271873"/>
              <a:gd name="connsiteX16" fmla="*/ 2602955 w 2612726"/>
              <a:gd name="connsiteY16" fmla="*/ 177332 h 3271873"/>
              <a:gd name="connsiteX17" fmla="*/ 0 w 2612726"/>
              <a:gd name="connsiteY17" fmla="*/ 0 h 3271873"/>
              <a:gd name="connsiteX0" fmla="*/ 2568800 w 2607731"/>
              <a:gd name="connsiteY0" fmla="*/ 3271873 h 3271873"/>
              <a:gd name="connsiteX1" fmla="*/ 2327500 w 2607731"/>
              <a:gd name="connsiteY1" fmla="*/ 3100423 h 3271873"/>
              <a:gd name="connsiteX2" fmla="*/ 2594200 w 2607731"/>
              <a:gd name="connsiteY2" fmla="*/ 2903573 h 3271873"/>
              <a:gd name="connsiteX3" fmla="*/ 2359250 w 2607731"/>
              <a:gd name="connsiteY3" fmla="*/ 2713073 h 3271873"/>
              <a:gd name="connsiteX4" fmla="*/ 2575150 w 2607731"/>
              <a:gd name="connsiteY4" fmla="*/ 2490823 h 3271873"/>
              <a:gd name="connsiteX5" fmla="*/ 2365600 w 2607731"/>
              <a:gd name="connsiteY5" fmla="*/ 2332073 h 3271873"/>
              <a:gd name="connsiteX6" fmla="*/ 2568800 w 2607731"/>
              <a:gd name="connsiteY6" fmla="*/ 2147923 h 3271873"/>
              <a:gd name="connsiteX7" fmla="*/ 2359250 w 2607731"/>
              <a:gd name="connsiteY7" fmla="*/ 1957423 h 3271873"/>
              <a:gd name="connsiteX8" fmla="*/ 2579247 w 2607731"/>
              <a:gd name="connsiteY8" fmla="*/ 1739475 h 3271873"/>
              <a:gd name="connsiteX9" fmla="*/ 2403700 w 2607731"/>
              <a:gd name="connsiteY9" fmla="*/ 1595473 h 3271873"/>
              <a:gd name="connsiteX10" fmla="*/ 2581500 w 2607731"/>
              <a:gd name="connsiteY10" fmla="*/ 1354173 h 3271873"/>
              <a:gd name="connsiteX11" fmla="*/ 2410050 w 2607731"/>
              <a:gd name="connsiteY11" fmla="*/ 1195423 h 3271873"/>
              <a:gd name="connsiteX12" fmla="*/ 2587645 w 2607731"/>
              <a:gd name="connsiteY12" fmla="*/ 982800 h 3271873"/>
              <a:gd name="connsiteX13" fmla="*/ 2410050 w 2607731"/>
              <a:gd name="connsiteY13" fmla="*/ 795373 h 3271873"/>
              <a:gd name="connsiteX14" fmla="*/ 2607720 w 2607731"/>
              <a:gd name="connsiteY14" fmla="*/ 569026 h 3271873"/>
              <a:gd name="connsiteX15" fmla="*/ 2399399 w 2607731"/>
              <a:gd name="connsiteY15" fmla="*/ 382828 h 3271873"/>
              <a:gd name="connsiteX16" fmla="*/ 2602955 w 2607731"/>
              <a:gd name="connsiteY16" fmla="*/ 177332 h 3271873"/>
              <a:gd name="connsiteX17" fmla="*/ 0 w 2607731"/>
              <a:gd name="connsiteY17" fmla="*/ 0 h 3271873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4858 h 3124858"/>
              <a:gd name="connsiteX1" fmla="*/ 2334874 w 2615105"/>
              <a:gd name="connsiteY1" fmla="*/ 2953408 h 3124858"/>
              <a:gd name="connsiteX2" fmla="*/ 2601574 w 2615105"/>
              <a:gd name="connsiteY2" fmla="*/ 2756558 h 3124858"/>
              <a:gd name="connsiteX3" fmla="*/ 2366624 w 2615105"/>
              <a:gd name="connsiteY3" fmla="*/ 2566058 h 3124858"/>
              <a:gd name="connsiteX4" fmla="*/ 2582524 w 2615105"/>
              <a:gd name="connsiteY4" fmla="*/ 2343808 h 3124858"/>
              <a:gd name="connsiteX5" fmla="*/ 2372974 w 2615105"/>
              <a:gd name="connsiteY5" fmla="*/ 2185058 h 3124858"/>
              <a:gd name="connsiteX6" fmla="*/ 2576174 w 2615105"/>
              <a:gd name="connsiteY6" fmla="*/ 2000908 h 3124858"/>
              <a:gd name="connsiteX7" fmla="*/ 2366624 w 2615105"/>
              <a:gd name="connsiteY7" fmla="*/ 1810408 h 3124858"/>
              <a:gd name="connsiteX8" fmla="*/ 2586621 w 2615105"/>
              <a:gd name="connsiteY8" fmla="*/ 1592460 h 3124858"/>
              <a:gd name="connsiteX9" fmla="*/ 2411074 w 2615105"/>
              <a:gd name="connsiteY9" fmla="*/ 1448458 h 3124858"/>
              <a:gd name="connsiteX10" fmla="*/ 2588874 w 2615105"/>
              <a:gd name="connsiteY10" fmla="*/ 1207158 h 3124858"/>
              <a:gd name="connsiteX11" fmla="*/ 2417424 w 2615105"/>
              <a:gd name="connsiteY11" fmla="*/ 1048408 h 3124858"/>
              <a:gd name="connsiteX12" fmla="*/ 2595019 w 2615105"/>
              <a:gd name="connsiteY12" fmla="*/ 835785 h 3124858"/>
              <a:gd name="connsiteX13" fmla="*/ 2417424 w 2615105"/>
              <a:gd name="connsiteY13" fmla="*/ 648358 h 3124858"/>
              <a:gd name="connsiteX14" fmla="*/ 2615094 w 2615105"/>
              <a:gd name="connsiteY14" fmla="*/ 422011 h 3124858"/>
              <a:gd name="connsiteX15" fmla="*/ 2406773 w 2615105"/>
              <a:gd name="connsiteY15" fmla="*/ 235813 h 3124858"/>
              <a:gd name="connsiteX16" fmla="*/ 2610329 w 2615105"/>
              <a:gd name="connsiteY16" fmla="*/ 30317 h 3124858"/>
              <a:gd name="connsiteX17" fmla="*/ 0 w 2615105"/>
              <a:gd name="connsiteY17" fmla="*/ 22592 h 3124858"/>
              <a:gd name="connsiteX0" fmla="*/ 2576174 w 2615105"/>
              <a:gd name="connsiteY0" fmla="*/ 3111018 h 3111018"/>
              <a:gd name="connsiteX1" fmla="*/ 2334874 w 2615105"/>
              <a:gd name="connsiteY1" fmla="*/ 2939568 h 3111018"/>
              <a:gd name="connsiteX2" fmla="*/ 2601574 w 2615105"/>
              <a:gd name="connsiteY2" fmla="*/ 2742718 h 3111018"/>
              <a:gd name="connsiteX3" fmla="*/ 2366624 w 2615105"/>
              <a:gd name="connsiteY3" fmla="*/ 2552218 h 3111018"/>
              <a:gd name="connsiteX4" fmla="*/ 2582524 w 2615105"/>
              <a:gd name="connsiteY4" fmla="*/ 2329968 h 3111018"/>
              <a:gd name="connsiteX5" fmla="*/ 2372974 w 2615105"/>
              <a:gd name="connsiteY5" fmla="*/ 2171218 h 3111018"/>
              <a:gd name="connsiteX6" fmla="*/ 2576174 w 2615105"/>
              <a:gd name="connsiteY6" fmla="*/ 1987068 h 3111018"/>
              <a:gd name="connsiteX7" fmla="*/ 2366624 w 2615105"/>
              <a:gd name="connsiteY7" fmla="*/ 1796568 h 3111018"/>
              <a:gd name="connsiteX8" fmla="*/ 2586621 w 2615105"/>
              <a:gd name="connsiteY8" fmla="*/ 1578620 h 3111018"/>
              <a:gd name="connsiteX9" fmla="*/ 2411074 w 2615105"/>
              <a:gd name="connsiteY9" fmla="*/ 1434618 h 3111018"/>
              <a:gd name="connsiteX10" fmla="*/ 2588874 w 2615105"/>
              <a:gd name="connsiteY10" fmla="*/ 1193318 h 3111018"/>
              <a:gd name="connsiteX11" fmla="*/ 2417424 w 2615105"/>
              <a:gd name="connsiteY11" fmla="*/ 1034568 h 3111018"/>
              <a:gd name="connsiteX12" fmla="*/ 2595019 w 2615105"/>
              <a:gd name="connsiteY12" fmla="*/ 821945 h 3111018"/>
              <a:gd name="connsiteX13" fmla="*/ 2417424 w 2615105"/>
              <a:gd name="connsiteY13" fmla="*/ 634518 h 3111018"/>
              <a:gd name="connsiteX14" fmla="*/ 2615094 w 2615105"/>
              <a:gd name="connsiteY14" fmla="*/ 408171 h 3111018"/>
              <a:gd name="connsiteX15" fmla="*/ 2406773 w 2615105"/>
              <a:gd name="connsiteY15" fmla="*/ 221973 h 3111018"/>
              <a:gd name="connsiteX16" fmla="*/ 2610329 w 2615105"/>
              <a:gd name="connsiteY16" fmla="*/ 38599 h 3111018"/>
              <a:gd name="connsiteX17" fmla="*/ 0 w 2615105"/>
              <a:gd name="connsiteY17" fmla="*/ 8752 h 3111018"/>
              <a:gd name="connsiteX0" fmla="*/ 2620419 w 2620419"/>
              <a:gd name="connsiteY0" fmla="*/ 3066773 h 3066773"/>
              <a:gd name="connsiteX1" fmla="*/ 2334874 w 2620419"/>
              <a:gd name="connsiteY1" fmla="*/ 2939568 h 3066773"/>
              <a:gd name="connsiteX2" fmla="*/ 2601574 w 2620419"/>
              <a:gd name="connsiteY2" fmla="*/ 2742718 h 3066773"/>
              <a:gd name="connsiteX3" fmla="*/ 2366624 w 2620419"/>
              <a:gd name="connsiteY3" fmla="*/ 2552218 h 3066773"/>
              <a:gd name="connsiteX4" fmla="*/ 2582524 w 2620419"/>
              <a:gd name="connsiteY4" fmla="*/ 2329968 h 3066773"/>
              <a:gd name="connsiteX5" fmla="*/ 2372974 w 2620419"/>
              <a:gd name="connsiteY5" fmla="*/ 2171218 h 3066773"/>
              <a:gd name="connsiteX6" fmla="*/ 2576174 w 2620419"/>
              <a:gd name="connsiteY6" fmla="*/ 1987068 h 3066773"/>
              <a:gd name="connsiteX7" fmla="*/ 2366624 w 2620419"/>
              <a:gd name="connsiteY7" fmla="*/ 1796568 h 3066773"/>
              <a:gd name="connsiteX8" fmla="*/ 2586621 w 2620419"/>
              <a:gd name="connsiteY8" fmla="*/ 1578620 h 3066773"/>
              <a:gd name="connsiteX9" fmla="*/ 2411074 w 2620419"/>
              <a:gd name="connsiteY9" fmla="*/ 1434618 h 3066773"/>
              <a:gd name="connsiteX10" fmla="*/ 2588874 w 2620419"/>
              <a:gd name="connsiteY10" fmla="*/ 1193318 h 3066773"/>
              <a:gd name="connsiteX11" fmla="*/ 2417424 w 2620419"/>
              <a:gd name="connsiteY11" fmla="*/ 1034568 h 3066773"/>
              <a:gd name="connsiteX12" fmla="*/ 2595019 w 2620419"/>
              <a:gd name="connsiteY12" fmla="*/ 821945 h 3066773"/>
              <a:gd name="connsiteX13" fmla="*/ 2417424 w 2620419"/>
              <a:gd name="connsiteY13" fmla="*/ 634518 h 3066773"/>
              <a:gd name="connsiteX14" fmla="*/ 2615094 w 2620419"/>
              <a:gd name="connsiteY14" fmla="*/ 408171 h 3066773"/>
              <a:gd name="connsiteX15" fmla="*/ 2406773 w 2620419"/>
              <a:gd name="connsiteY15" fmla="*/ 221973 h 3066773"/>
              <a:gd name="connsiteX16" fmla="*/ 2610329 w 2620419"/>
              <a:gd name="connsiteY16" fmla="*/ 38599 h 3066773"/>
              <a:gd name="connsiteX17" fmla="*/ 0 w 2620419"/>
              <a:gd name="connsiteY17" fmla="*/ 8752 h 3066773"/>
              <a:gd name="connsiteX0" fmla="*/ 2635168 w 2635168"/>
              <a:gd name="connsiteY0" fmla="*/ 3509224 h 3509224"/>
              <a:gd name="connsiteX1" fmla="*/ 2334874 w 2635168"/>
              <a:gd name="connsiteY1" fmla="*/ 2939568 h 3509224"/>
              <a:gd name="connsiteX2" fmla="*/ 2601574 w 2635168"/>
              <a:gd name="connsiteY2" fmla="*/ 2742718 h 3509224"/>
              <a:gd name="connsiteX3" fmla="*/ 2366624 w 2635168"/>
              <a:gd name="connsiteY3" fmla="*/ 2552218 h 3509224"/>
              <a:gd name="connsiteX4" fmla="*/ 2582524 w 2635168"/>
              <a:gd name="connsiteY4" fmla="*/ 2329968 h 3509224"/>
              <a:gd name="connsiteX5" fmla="*/ 2372974 w 2635168"/>
              <a:gd name="connsiteY5" fmla="*/ 2171218 h 3509224"/>
              <a:gd name="connsiteX6" fmla="*/ 2576174 w 2635168"/>
              <a:gd name="connsiteY6" fmla="*/ 1987068 h 3509224"/>
              <a:gd name="connsiteX7" fmla="*/ 2366624 w 2635168"/>
              <a:gd name="connsiteY7" fmla="*/ 1796568 h 3509224"/>
              <a:gd name="connsiteX8" fmla="*/ 2586621 w 2635168"/>
              <a:gd name="connsiteY8" fmla="*/ 1578620 h 3509224"/>
              <a:gd name="connsiteX9" fmla="*/ 2411074 w 2635168"/>
              <a:gd name="connsiteY9" fmla="*/ 1434618 h 3509224"/>
              <a:gd name="connsiteX10" fmla="*/ 2588874 w 2635168"/>
              <a:gd name="connsiteY10" fmla="*/ 1193318 h 3509224"/>
              <a:gd name="connsiteX11" fmla="*/ 2417424 w 2635168"/>
              <a:gd name="connsiteY11" fmla="*/ 1034568 h 3509224"/>
              <a:gd name="connsiteX12" fmla="*/ 2595019 w 2635168"/>
              <a:gd name="connsiteY12" fmla="*/ 821945 h 3509224"/>
              <a:gd name="connsiteX13" fmla="*/ 2417424 w 2635168"/>
              <a:gd name="connsiteY13" fmla="*/ 634518 h 3509224"/>
              <a:gd name="connsiteX14" fmla="*/ 2615094 w 2635168"/>
              <a:gd name="connsiteY14" fmla="*/ 408171 h 3509224"/>
              <a:gd name="connsiteX15" fmla="*/ 2406773 w 2635168"/>
              <a:gd name="connsiteY15" fmla="*/ 221973 h 3509224"/>
              <a:gd name="connsiteX16" fmla="*/ 2610329 w 2635168"/>
              <a:gd name="connsiteY16" fmla="*/ 38599 h 3509224"/>
              <a:gd name="connsiteX17" fmla="*/ 0 w 2635168"/>
              <a:gd name="connsiteY17" fmla="*/ 8752 h 3509224"/>
              <a:gd name="connsiteX0" fmla="*/ 2635168 w 2635168"/>
              <a:gd name="connsiteY0" fmla="*/ 3509224 h 3509224"/>
              <a:gd name="connsiteX1" fmla="*/ 2452162 w 2635168"/>
              <a:gd name="connsiteY1" fmla="*/ 3222449 h 3509224"/>
              <a:gd name="connsiteX2" fmla="*/ 2334874 w 2635168"/>
              <a:gd name="connsiteY2" fmla="*/ 2939568 h 3509224"/>
              <a:gd name="connsiteX3" fmla="*/ 2601574 w 2635168"/>
              <a:gd name="connsiteY3" fmla="*/ 2742718 h 3509224"/>
              <a:gd name="connsiteX4" fmla="*/ 2366624 w 2635168"/>
              <a:gd name="connsiteY4" fmla="*/ 2552218 h 3509224"/>
              <a:gd name="connsiteX5" fmla="*/ 2582524 w 2635168"/>
              <a:gd name="connsiteY5" fmla="*/ 2329968 h 3509224"/>
              <a:gd name="connsiteX6" fmla="*/ 2372974 w 2635168"/>
              <a:gd name="connsiteY6" fmla="*/ 2171218 h 3509224"/>
              <a:gd name="connsiteX7" fmla="*/ 2576174 w 2635168"/>
              <a:gd name="connsiteY7" fmla="*/ 1987068 h 3509224"/>
              <a:gd name="connsiteX8" fmla="*/ 2366624 w 2635168"/>
              <a:gd name="connsiteY8" fmla="*/ 1796568 h 3509224"/>
              <a:gd name="connsiteX9" fmla="*/ 2586621 w 2635168"/>
              <a:gd name="connsiteY9" fmla="*/ 1578620 h 3509224"/>
              <a:gd name="connsiteX10" fmla="*/ 2411074 w 2635168"/>
              <a:gd name="connsiteY10" fmla="*/ 1434618 h 3509224"/>
              <a:gd name="connsiteX11" fmla="*/ 2588874 w 2635168"/>
              <a:gd name="connsiteY11" fmla="*/ 1193318 h 3509224"/>
              <a:gd name="connsiteX12" fmla="*/ 2417424 w 2635168"/>
              <a:gd name="connsiteY12" fmla="*/ 1034568 h 3509224"/>
              <a:gd name="connsiteX13" fmla="*/ 2595019 w 2635168"/>
              <a:gd name="connsiteY13" fmla="*/ 821945 h 3509224"/>
              <a:gd name="connsiteX14" fmla="*/ 2417424 w 2635168"/>
              <a:gd name="connsiteY14" fmla="*/ 634518 h 3509224"/>
              <a:gd name="connsiteX15" fmla="*/ 2615094 w 2635168"/>
              <a:gd name="connsiteY15" fmla="*/ 408171 h 3509224"/>
              <a:gd name="connsiteX16" fmla="*/ 2406773 w 2635168"/>
              <a:gd name="connsiteY16" fmla="*/ 221973 h 3509224"/>
              <a:gd name="connsiteX17" fmla="*/ 2610329 w 2635168"/>
              <a:gd name="connsiteY17" fmla="*/ 38599 h 3509224"/>
              <a:gd name="connsiteX18" fmla="*/ 0 w 2635168"/>
              <a:gd name="connsiteY18" fmla="*/ 8752 h 3509224"/>
              <a:gd name="connsiteX0" fmla="*/ 2635168 w 2659467"/>
              <a:gd name="connsiteY0" fmla="*/ 3509224 h 3509224"/>
              <a:gd name="connsiteX1" fmla="*/ 2643891 w 2659467"/>
              <a:gd name="connsiteY1" fmla="*/ 3082339 h 3509224"/>
              <a:gd name="connsiteX2" fmla="*/ 2334874 w 2659467"/>
              <a:gd name="connsiteY2" fmla="*/ 2939568 h 3509224"/>
              <a:gd name="connsiteX3" fmla="*/ 2601574 w 2659467"/>
              <a:gd name="connsiteY3" fmla="*/ 2742718 h 3509224"/>
              <a:gd name="connsiteX4" fmla="*/ 2366624 w 2659467"/>
              <a:gd name="connsiteY4" fmla="*/ 2552218 h 3509224"/>
              <a:gd name="connsiteX5" fmla="*/ 2582524 w 2659467"/>
              <a:gd name="connsiteY5" fmla="*/ 2329968 h 3509224"/>
              <a:gd name="connsiteX6" fmla="*/ 2372974 w 2659467"/>
              <a:gd name="connsiteY6" fmla="*/ 2171218 h 3509224"/>
              <a:gd name="connsiteX7" fmla="*/ 2576174 w 2659467"/>
              <a:gd name="connsiteY7" fmla="*/ 1987068 h 3509224"/>
              <a:gd name="connsiteX8" fmla="*/ 2366624 w 2659467"/>
              <a:gd name="connsiteY8" fmla="*/ 1796568 h 3509224"/>
              <a:gd name="connsiteX9" fmla="*/ 2586621 w 2659467"/>
              <a:gd name="connsiteY9" fmla="*/ 1578620 h 3509224"/>
              <a:gd name="connsiteX10" fmla="*/ 2411074 w 2659467"/>
              <a:gd name="connsiteY10" fmla="*/ 1434618 h 3509224"/>
              <a:gd name="connsiteX11" fmla="*/ 2588874 w 2659467"/>
              <a:gd name="connsiteY11" fmla="*/ 1193318 h 3509224"/>
              <a:gd name="connsiteX12" fmla="*/ 2417424 w 2659467"/>
              <a:gd name="connsiteY12" fmla="*/ 1034568 h 3509224"/>
              <a:gd name="connsiteX13" fmla="*/ 2595019 w 2659467"/>
              <a:gd name="connsiteY13" fmla="*/ 821945 h 3509224"/>
              <a:gd name="connsiteX14" fmla="*/ 2417424 w 2659467"/>
              <a:gd name="connsiteY14" fmla="*/ 634518 h 3509224"/>
              <a:gd name="connsiteX15" fmla="*/ 2615094 w 2659467"/>
              <a:gd name="connsiteY15" fmla="*/ 408171 h 3509224"/>
              <a:gd name="connsiteX16" fmla="*/ 2406773 w 2659467"/>
              <a:gd name="connsiteY16" fmla="*/ 221973 h 3509224"/>
              <a:gd name="connsiteX17" fmla="*/ 2610329 w 2659467"/>
              <a:gd name="connsiteY17" fmla="*/ 38599 h 3509224"/>
              <a:gd name="connsiteX18" fmla="*/ 0 w 2659467"/>
              <a:gd name="connsiteY18" fmla="*/ 8752 h 3509224"/>
              <a:gd name="connsiteX0" fmla="*/ 2635168 w 2669781"/>
              <a:gd name="connsiteY0" fmla="*/ 3509224 h 3509224"/>
              <a:gd name="connsiteX1" fmla="*/ 2651264 w 2669781"/>
              <a:gd name="connsiteY1" fmla="*/ 3288816 h 3509224"/>
              <a:gd name="connsiteX2" fmla="*/ 2643891 w 2669781"/>
              <a:gd name="connsiteY2" fmla="*/ 3082339 h 3509224"/>
              <a:gd name="connsiteX3" fmla="*/ 2334874 w 2669781"/>
              <a:gd name="connsiteY3" fmla="*/ 2939568 h 3509224"/>
              <a:gd name="connsiteX4" fmla="*/ 2601574 w 2669781"/>
              <a:gd name="connsiteY4" fmla="*/ 2742718 h 3509224"/>
              <a:gd name="connsiteX5" fmla="*/ 2366624 w 2669781"/>
              <a:gd name="connsiteY5" fmla="*/ 2552218 h 3509224"/>
              <a:gd name="connsiteX6" fmla="*/ 2582524 w 2669781"/>
              <a:gd name="connsiteY6" fmla="*/ 2329968 h 3509224"/>
              <a:gd name="connsiteX7" fmla="*/ 2372974 w 2669781"/>
              <a:gd name="connsiteY7" fmla="*/ 2171218 h 3509224"/>
              <a:gd name="connsiteX8" fmla="*/ 2576174 w 2669781"/>
              <a:gd name="connsiteY8" fmla="*/ 1987068 h 3509224"/>
              <a:gd name="connsiteX9" fmla="*/ 2366624 w 2669781"/>
              <a:gd name="connsiteY9" fmla="*/ 1796568 h 3509224"/>
              <a:gd name="connsiteX10" fmla="*/ 2586621 w 2669781"/>
              <a:gd name="connsiteY10" fmla="*/ 1578620 h 3509224"/>
              <a:gd name="connsiteX11" fmla="*/ 2411074 w 2669781"/>
              <a:gd name="connsiteY11" fmla="*/ 1434618 h 3509224"/>
              <a:gd name="connsiteX12" fmla="*/ 2588874 w 2669781"/>
              <a:gd name="connsiteY12" fmla="*/ 1193318 h 3509224"/>
              <a:gd name="connsiteX13" fmla="*/ 2417424 w 2669781"/>
              <a:gd name="connsiteY13" fmla="*/ 1034568 h 3509224"/>
              <a:gd name="connsiteX14" fmla="*/ 2595019 w 2669781"/>
              <a:gd name="connsiteY14" fmla="*/ 821945 h 3509224"/>
              <a:gd name="connsiteX15" fmla="*/ 2417424 w 2669781"/>
              <a:gd name="connsiteY15" fmla="*/ 634518 h 3509224"/>
              <a:gd name="connsiteX16" fmla="*/ 2615094 w 2669781"/>
              <a:gd name="connsiteY16" fmla="*/ 408171 h 3509224"/>
              <a:gd name="connsiteX17" fmla="*/ 2406773 w 2669781"/>
              <a:gd name="connsiteY17" fmla="*/ 221973 h 3509224"/>
              <a:gd name="connsiteX18" fmla="*/ 2610329 w 2669781"/>
              <a:gd name="connsiteY18" fmla="*/ 38599 h 3509224"/>
              <a:gd name="connsiteX19" fmla="*/ 0 w 2669781"/>
              <a:gd name="connsiteY19" fmla="*/ 8752 h 3509224"/>
              <a:gd name="connsiteX0" fmla="*/ 2635168 w 2650504"/>
              <a:gd name="connsiteY0" fmla="*/ 3509224 h 3509224"/>
              <a:gd name="connsiteX1" fmla="*/ 2415290 w 2650504"/>
              <a:gd name="connsiteY1" fmla="*/ 3340435 h 3509224"/>
              <a:gd name="connsiteX2" fmla="*/ 2643891 w 2650504"/>
              <a:gd name="connsiteY2" fmla="*/ 3082339 h 3509224"/>
              <a:gd name="connsiteX3" fmla="*/ 2334874 w 2650504"/>
              <a:gd name="connsiteY3" fmla="*/ 2939568 h 3509224"/>
              <a:gd name="connsiteX4" fmla="*/ 2601574 w 2650504"/>
              <a:gd name="connsiteY4" fmla="*/ 2742718 h 3509224"/>
              <a:gd name="connsiteX5" fmla="*/ 2366624 w 2650504"/>
              <a:gd name="connsiteY5" fmla="*/ 2552218 h 3509224"/>
              <a:gd name="connsiteX6" fmla="*/ 2582524 w 2650504"/>
              <a:gd name="connsiteY6" fmla="*/ 2329968 h 3509224"/>
              <a:gd name="connsiteX7" fmla="*/ 2372974 w 2650504"/>
              <a:gd name="connsiteY7" fmla="*/ 2171218 h 3509224"/>
              <a:gd name="connsiteX8" fmla="*/ 2576174 w 2650504"/>
              <a:gd name="connsiteY8" fmla="*/ 1987068 h 3509224"/>
              <a:gd name="connsiteX9" fmla="*/ 2366624 w 2650504"/>
              <a:gd name="connsiteY9" fmla="*/ 1796568 h 3509224"/>
              <a:gd name="connsiteX10" fmla="*/ 2586621 w 2650504"/>
              <a:gd name="connsiteY10" fmla="*/ 1578620 h 3509224"/>
              <a:gd name="connsiteX11" fmla="*/ 2411074 w 2650504"/>
              <a:gd name="connsiteY11" fmla="*/ 1434618 h 3509224"/>
              <a:gd name="connsiteX12" fmla="*/ 2588874 w 2650504"/>
              <a:gd name="connsiteY12" fmla="*/ 1193318 h 3509224"/>
              <a:gd name="connsiteX13" fmla="*/ 2417424 w 2650504"/>
              <a:gd name="connsiteY13" fmla="*/ 1034568 h 3509224"/>
              <a:gd name="connsiteX14" fmla="*/ 2595019 w 2650504"/>
              <a:gd name="connsiteY14" fmla="*/ 821945 h 3509224"/>
              <a:gd name="connsiteX15" fmla="*/ 2417424 w 2650504"/>
              <a:gd name="connsiteY15" fmla="*/ 634518 h 3509224"/>
              <a:gd name="connsiteX16" fmla="*/ 2615094 w 2650504"/>
              <a:gd name="connsiteY16" fmla="*/ 408171 h 3509224"/>
              <a:gd name="connsiteX17" fmla="*/ 2406773 w 2650504"/>
              <a:gd name="connsiteY17" fmla="*/ 221973 h 3509224"/>
              <a:gd name="connsiteX18" fmla="*/ 2610329 w 2650504"/>
              <a:gd name="connsiteY18" fmla="*/ 38599 h 3509224"/>
              <a:gd name="connsiteX19" fmla="*/ 0 w 2650504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34874 w 2650071"/>
              <a:gd name="connsiteY3" fmla="*/ 2939568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79119 w 2650071"/>
              <a:gd name="connsiteY3" fmla="*/ 2932194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353"/>
              <a:gd name="connsiteY0" fmla="*/ 3509224 h 3509224"/>
              <a:gd name="connsiteX1" fmla="*/ 2407916 w 2650353"/>
              <a:gd name="connsiteY1" fmla="*/ 3259320 h 3509224"/>
              <a:gd name="connsiteX2" fmla="*/ 2643891 w 2650353"/>
              <a:gd name="connsiteY2" fmla="*/ 3082339 h 3509224"/>
              <a:gd name="connsiteX3" fmla="*/ 2379119 w 2650353"/>
              <a:gd name="connsiteY3" fmla="*/ 2932194 h 3509224"/>
              <a:gd name="connsiteX4" fmla="*/ 2601574 w 2650353"/>
              <a:gd name="connsiteY4" fmla="*/ 2742718 h 3509224"/>
              <a:gd name="connsiteX5" fmla="*/ 2366624 w 2650353"/>
              <a:gd name="connsiteY5" fmla="*/ 2552218 h 3509224"/>
              <a:gd name="connsiteX6" fmla="*/ 2582524 w 2650353"/>
              <a:gd name="connsiteY6" fmla="*/ 2329968 h 3509224"/>
              <a:gd name="connsiteX7" fmla="*/ 2372974 w 2650353"/>
              <a:gd name="connsiteY7" fmla="*/ 2171218 h 3509224"/>
              <a:gd name="connsiteX8" fmla="*/ 2576174 w 2650353"/>
              <a:gd name="connsiteY8" fmla="*/ 1987068 h 3509224"/>
              <a:gd name="connsiteX9" fmla="*/ 2366624 w 2650353"/>
              <a:gd name="connsiteY9" fmla="*/ 1796568 h 3509224"/>
              <a:gd name="connsiteX10" fmla="*/ 2586621 w 2650353"/>
              <a:gd name="connsiteY10" fmla="*/ 1578620 h 3509224"/>
              <a:gd name="connsiteX11" fmla="*/ 2411074 w 2650353"/>
              <a:gd name="connsiteY11" fmla="*/ 1434618 h 3509224"/>
              <a:gd name="connsiteX12" fmla="*/ 2588874 w 2650353"/>
              <a:gd name="connsiteY12" fmla="*/ 1193318 h 3509224"/>
              <a:gd name="connsiteX13" fmla="*/ 2417424 w 2650353"/>
              <a:gd name="connsiteY13" fmla="*/ 1034568 h 3509224"/>
              <a:gd name="connsiteX14" fmla="*/ 2595019 w 2650353"/>
              <a:gd name="connsiteY14" fmla="*/ 821945 h 3509224"/>
              <a:gd name="connsiteX15" fmla="*/ 2417424 w 2650353"/>
              <a:gd name="connsiteY15" fmla="*/ 634518 h 3509224"/>
              <a:gd name="connsiteX16" fmla="*/ 2615094 w 2650353"/>
              <a:gd name="connsiteY16" fmla="*/ 408171 h 3509224"/>
              <a:gd name="connsiteX17" fmla="*/ 2406773 w 2650353"/>
              <a:gd name="connsiteY17" fmla="*/ 221973 h 3509224"/>
              <a:gd name="connsiteX18" fmla="*/ 2610329 w 2650353"/>
              <a:gd name="connsiteY18" fmla="*/ 38599 h 3509224"/>
              <a:gd name="connsiteX19" fmla="*/ 0 w 2650353"/>
              <a:gd name="connsiteY19" fmla="*/ 8752 h 3509224"/>
              <a:gd name="connsiteX0" fmla="*/ 20826 w 2711152"/>
              <a:gd name="connsiteY0" fmla="*/ 5221414 h 5221414"/>
              <a:gd name="connsiteX1" fmla="*/ 2407916 w 2711152"/>
              <a:gd name="connsiteY1" fmla="*/ 3259320 h 5221414"/>
              <a:gd name="connsiteX2" fmla="*/ 2643891 w 2711152"/>
              <a:gd name="connsiteY2" fmla="*/ 3082339 h 5221414"/>
              <a:gd name="connsiteX3" fmla="*/ 2379119 w 2711152"/>
              <a:gd name="connsiteY3" fmla="*/ 2932194 h 5221414"/>
              <a:gd name="connsiteX4" fmla="*/ 2601574 w 2711152"/>
              <a:gd name="connsiteY4" fmla="*/ 2742718 h 5221414"/>
              <a:gd name="connsiteX5" fmla="*/ 2366624 w 2711152"/>
              <a:gd name="connsiteY5" fmla="*/ 2552218 h 5221414"/>
              <a:gd name="connsiteX6" fmla="*/ 2582524 w 2711152"/>
              <a:gd name="connsiteY6" fmla="*/ 2329968 h 5221414"/>
              <a:gd name="connsiteX7" fmla="*/ 2372974 w 2711152"/>
              <a:gd name="connsiteY7" fmla="*/ 2171218 h 5221414"/>
              <a:gd name="connsiteX8" fmla="*/ 2576174 w 2711152"/>
              <a:gd name="connsiteY8" fmla="*/ 1987068 h 5221414"/>
              <a:gd name="connsiteX9" fmla="*/ 2366624 w 2711152"/>
              <a:gd name="connsiteY9" fmla="*/ 1796568 h 5221414"/>
              <a:gd name="connsiteX10" fmla="*/ 2586621 w 2711152"/>
              <a:gd name="connsiteY10" fmla="*/ 1578620 h 5221414"/>
              <a:gd name="connsiteX11" fmla="*/ 2411074 w 2711152"/>
              <a:gd name="connsiteY11" fmla="*/ 1434618 h 5221414"/>
              <a:gd name="connsiteX12" fmla="*/ 2588874 w 2711152"/>
              <a:gd name="connsiteY12" fmla="*/ 1193318 h 5221414"/>
              <a:gd name="connsiteX13" fmla="*/ 2417424 w 2711152"/>
              <a:gd name="connsiteY13" fmla="*/ 1034568 h 5221414"/>
              <a:gd name="connsiteX14" fmla="*/ 2595019 w 2711152"/>
              <a:gd name="connsiteY14" fmla="*/ 821945 h 5221414"/>
              <a:gd name="connsiteX15" fmla="*/ 2417424 w 2711152"/>
              <a:gd name="connsiteY15" fmla="*/ 634518 h 5221414"/>
              <a:gd name="connsiteX16" fmla="*/ 2615094 w 2711152"/>
              <a:gd name="connsiteY16" fmla="*/ 408171 h 5221414"/>
              <a:gd name="connsiteX17" fmla="*/ 2406773 w 2711152"/>
              <a:gd name="connsiteY17" fmla="*/ 221973 h 5221414"/>
              <a:gd name="connsiteX18" fmla="*/ 2610329 w 2711152"/>
              <a:gd name="connsiteY18" fmla="*/ 38599 h 5221414"/>
              <a:gd name="connsiteX19" fmla="*/ 0 w 2711152"/>
              <a:gd name="connsiteY19" fmla="*/ 8752 h 5221414"/>
              <a:gd name="connsiteX0" fmla="*/ 20826 w 2646828"/>
              <a:gd name="connsiteY0" fmla="*/ 5221414 h 5221414"/>
              <a:gd name="connsiteX1" fmla="*/ 2167824 w 2646828"/>
              <a:gd name="connsiteY1" fmla="*/ 3742989 h 5221414"/>
              <a:gd name="connsiteX2" fmla="*/ 2643891 w 2646828"/>
              <a:gd name="connsiteY2" fmla="*/ 3082339 h 5221414"/>
              <a:gd name="connsiteX3" fmla="*/ 2379119 w 2646828"/>
              <a:gd name="connsiteY3" fmla="*/ 2932194 h 5221414"/>
              <a:gd name="connsiteX4" fmla="*/ 2601574 w 2646828"/>
              <a:gd name="connsiteY4" fmla="*/ 2742718 h 5221414"/>
              <a:gd name="connsiteX5" fmla="*/ 2366624 w 2646828"/>
              <a:gd name="connsiteY5" fmla="*/ 2552218 h 5221414"/>
              <a:gd name="connsiteX6" fmla="*/ 2582524 w 2646828"/>
              <a:gd name="connsiteY6" fmla="*/ 2329968 h 5221414"/>
              <a:gd name="connsiteX7" fmla="*/ 2372974 w 2646828"/>
              <a:gd name="connsiteY7" fmla="*/ 2171218 h 5221414"/>
              <a:gd name="connsiteX8" fmla="*/ 2576174 w 2646828"/>
              <a:gd name="connsiteY8" fmla="*/ 1987068 h 5221414"/>
              <a:gd name="connsiteX9" fmla="*/ 2366624 w 2646828"/>
              <a:gd name="connsiteY9" fmla="*/ 1796568 h 5221414"/>
              <a:gd name="connsiteX10" fmla="*/ 2586621 w 2646828"/>
              <a:gd name="connsiteY10" fmla="*/ 1578620 h 5221414"/>
              <a:gd name="connsiteX11" fmla="*/ 2411074 w 2646828"/>
              <a:gd name="connsiteY11" fmla="*/ 1434618 h 5221414"/>
              <a:gd name="connsiteX12" fmla="*/ 2588874 w 2646828"/>
              <a:gd name="connsiteY12" fmla="*/ 1193318 h 5221414"/>
              <a:gd name="connsiteX13" fmla="*/ 2417424 w 2646828"/>
              <a:gd name="connsiteY13" fmla="*/ 1034568 h 5221414"/>
              <a:gd name="connsiteX14" fmla="*/ 2595019 w 2646828"/>
              <a:gd name="connsiteY14" fmla="*/ 821945 h 5221414"/>
              <a:gd name="connsiteX15" fmla="*/ 2417424 w 2646828"/>
              <a:gd name="connsiteY15" fmla="*/ 634518 h 5221414"/>
              <a:gd name="connsiteX16" fmla="*/ 2615094 w 2646828"/>
              <a:gd name="connsiteY16" fmla="*/ 408171 h 5221414"/>
              <a:gd name="connsiteX17" fmla="*/ 2406773 w 2646828"/>
              <a:gd name="connsiteY17" fmla="*/ 221973 h 5221414"/>
              <a:gd name="connsiteX18" fmla="*/ 2610329 w 2646828"/>
              <a:gd name="connsiteY18" fmla="*/ 38599 h 5221414"/>
              <a:gd name="connsiteX19" fmla="*/ 0 w 2646828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2932194 h 5221414"/>
              <a:gd name="connsiteX4" fmla="*/ 2601574 w 2615105"/>
              <a:gd name="connsiteY4" fmla="*/ 2742718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2932194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5488 w 2615105"/>
              <a:gd name="connsiteY6" fmla="*/ 2494415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65872 w 2615105"/>
              <a:gd name="connsiteY10" fmla="*/ 1636659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93501 w 2615105"/>
              <a:gd name="connsiteY2" fmla="*/ 339188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62335 h 5221414"/>
              <a:gd name="connsiteX2" fmla="*/ 2593501 w 2615105"/>
              <a:gd name="connsiteY2" fmla="*/ 339188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62335 h 5221414"/>
              <a:gd name="connsiteX2" fmla="*/ 2584248 w 2615105"/>
              <a:gd name="connsiteY2" fmla="*/ 3323066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3197 w 2615105"/>
              <a:gd name="connsiteY1" fmla="*/ 3710719 h 5221414"/>
              <a:gd name="connsiteX2" fmla="*/ 2584248 w 2615105"/>
              <a:gd name="connsiteY2" fmla="*/ 3323066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5453 w 2615105"/>
              <a:gd name="connsiteY0" fmla="*/ 5307441 h 5307441"/>
              <a:gd name="connsiteX1" fmla="*/ 2163197 w 2615105"/>
              <a:gd name="connsiteY1" fmla="*/ 3710719 h 5307441"/>
              <a:gd name="connsiteX2" fmla="*/ 2584248 w 2615105"/>
              <a:gd name="connsiteY2" fmla="*/ 3323066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49318 w 2615105"/>
              <a:gd name="connsiteY1" fmla="*/ 3624692 h 5307441"/>
              <a:gd name="connsiteX2" fmla="*/ 2584248 w 2615105"/>
              <a:gd name="connsiteY2" fmla="*/ 3323066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49318 w 2615105"/>
              <a:gd name="connsiteY1" fmla="*/ 3745130 h 5307441"/>
              <a:gd name="connsiteX2" fmla="*/ 2584248 w 2615105"/>
              <a:gd name="connsiteY2" fmla="*/ 3323066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5105" h="5307441">
                <a:moveTo>
                  <a:pt x="25453" y="5307441"/>
                </a:moveTo>
                <a:cubicBezTo>
                  <a:pt x="28136" y="5270706"/>
                  <a:pt x="1722852" y="4075859"/>
                  <a:pt x="2149318" y="3745130"/>
                </a:cubicBezTo>
                <a:cubicBezTo>
                  <a:pt x="2575784" y="3414401"/>
                  <a:pt x="2545948" y="3427923"/>
                  <a:pt x="2584248" y="3323066"/>
                </a:cubicBezTo>
                <a:cubicBezTo>
                  <a:pt x="2622548" y="3218209"/>
                  <a:pt x="2375737" y="3188530"/>
                  <a:pt x="2379119" y="3115989"/>
                </a:cubicBezTo>
                <a:cubicBezTo>
                  <a:pt x="2382501" y="3043448"/>
                  <a:pt x="2604644" y="2954373"/>
                  <a:pt x="2604538" y="2887819"/>
                </a:cubicBezTo>
                <a:cubicBezTo>
                  <a:pt x="2604432" y="2821265"/>
                  <a:pt x="2381656" y="2782232"/>
                  <a:pt x="2378481" y="2716665"/>
                </a:cubicBezTo>
                <a:cubicBezTo>
                  <a:pt x="2375306" y="2651098"/>
                  <a:pt x="2585912" y="2556302"/>
                  <a:pt x="2585488" y="2494415"/>
                </a:cubicBezTo>
                <a:cubicBezTo>
                  <a:pt x="2585064" y="2432528"/>
                  <a:pt x="2378478" y="2410551"/>
                  <a:pt x="2375938" y="2345340"/>
                </a:cubicBezTo>
                <a:cubicBezTo>
                  <a:pt x="2373398" y="2280129"/>
                  <a:pt x="2566858" y="2188162"/>
                  <a:pt x="2570246" y="2103149"/>
                </a:cubicBezTo>
                <a:cubicBezTo>
                  <a:pt x="2573634" y="2018136"/>
                  <a:pt x="2396994" y="1913009"/>
                  <a:pt x="2396265" y="1835261"/>
                </a:cubicBezTo>
                <a:cubicBezTo>
                  <a:pt x="2395536" y="1757513"/>
                  <a:pt x="2563404" y="1709882"/>
                  <a:pt x="2565872" y="1636659"/>
                </a:cubicBezTo>
                <a:cubicBezTo>
                  <a:pt x="2568340" y="1563436"/>
                  <a:pt x="2410699" y="1460142"/>
                  <a:pt x="2411074" y="1395925"/>
                </a:cubicBezTo>
                <a:cubicBezTo>
                  <a:pt x="2411450" y="1331708"/>
                  <a:pt x="2587816" y="1253544"/>
                  <a:pt x="2588874" y="1193318"/>
                </a:cubicBezTo>
                <a:cubicBezTo>
                  <a:pt x="2589932" y="1133092"/>
                  <a:pt x="2416400" y="1096464"/>
                  <a:pt x="2417424" y="1034568"/>
                </a:cubicBezTo>
                <a:cubicBezTo>
                  <a:pt x="2418448" y="972673"/>
                  <a:pt x="2595019" y="888620"/>
                  <a:pt x="2595019" y="821945"/>
                </a:cubicBezTo>
                <a:cubicBezTo>
                  <a:pt x="2595019" y="755270"/>
                  <a:pt x="2414078" y="703480"/>
                  <a:pt x="2417424" y="634518"/>
                </a:cubicBezTo>
                <a:cubicBezTo>
                  <a:pt x="2420770" y="565556"/>
                  <a:pt x="2616869" y="476928"/>
                  <a:pt x="2615094" y="408171"/>
                </a:cubicBezTo>
                <a:cubicBezTo>
                  <a:pt x="2613319" y="339414"/>
                  <a:pt x="2407567" y="283568"/>
                  <a:pt x="2406773" y="221973"/>
                </a:cubicBezTo>
                <a:cubicBezTo>
                  <a:pt x="2405979" y="160378"/>
                  <a:pt x="2592841" y="198633"/>
                  <a:pt x="2610329" y="38599"/>
                </a:cubicBezTo>
                <a:cubicBezTo>
                  <a:pt x="2493106" y="-25206"/>
                  <a:pt x="1024709" y="9516"/>
                  <a:pt x="0" y="8752"/>
                </a:cubicBezTo>
              </a:path>
            </a:pathLst>
          </a:custGeom>
          <a:noFill/>
          <a:ln w="85725">
            <a:solidFill>
              <a:schemeClr val="accent1"/>
            </a:solidFill>
            <a:headEnd type="triangle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23" name="Группа 122"/>
          <p:cNvGrpSpPr/>
          <p:nvPr/>
        </p:nvGrpSpPr>
        <p:grpSpPr>
          <a:xfrm>
            <a:off x="9681309" y="1227018"/>
            <a:ext cx="1915661" cy="3991988"/>
            <a:chOff x="10106771" y="2416930"/>
            <a:chExt cx="1430671" cy="3167640"/>
          </a:xfrm>
        </p:grpSpPr>
        <p:sp>
          <p:nvSpPr>
            <p:cNvPr id="127" name="Freeform 323"/>
            <p:cNvSpPr>
              <a:spLocks/>
            </p:cNvSpPr>
            <p:nvPr/>
          </p:nvSpPr>
          <p:spPr bwMode="auto">
            <a:xfrm rot="5400000" flipH="1">
              <a:off x="10802314" y="3356637"/>
              <a:ext cx="45719" cy="972000"/>
            </a:xfrm>
            <a:custGeom>
              <a:avLst/>
              <a:gdLst>
                <a:gd name="T0" fmla="*/ 0 w 1"/>
                <a:gd name="T1" fmla="*/ 0 h 1575"/>
                <a:gd name="T2" fmla="*/ 0 w 1"/>
                <a:gd name="T3" fmla="*/ 1575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575">
                  <a:moveTo>
                    <a:pt x="0" y="0"/>
                  </a:moveTo>
                  <a:lnTo>
                    <a:pt x="0" y="157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/>
          </p:nvSpPr>
          <p:spPr bwMode="auto">
            <a:xfrm rot="5400000">
              <a:off x="10709421" y="3498230"/>
              <a:ext cx="259498" cy="691159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4" name="Oval 325"/>
            <p:cNvSpPr>
              <a:spLocks noChangeArrowheads="1"/>
            </p:cNvSpPr>
            <p:nvPr/>
          </p:nvSpPr>
          <p:spPr bwMode="auto">
            <a:xfrm>
              <a:off x="10525474" y="4989575"/>
              <a:ext cx="570865" cy="594995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5" name="Freeform 326"/>
            <p:cNvSpPr>
              <a:spLocks/>
            </p:cNvSpPr>
            <p:nvPr/>
          </p:nvSpPr>
          <p:spPr bwMode="auto">
            <a:xfrm>
              <a:off x="10315289" y="4865115"/>
              <a:ext cx="287020" cy="213995"/>
            </a:xfrm>
            <a:custGeom>
              <a:avLst/>
              <a:gdLst>
                <a:gd name="T0" fmla="*/ 0 w 607"/>
                <a:gd name="T1" fmla="*/ 0 h 435"/>
                <a:gd name="T2" fmla="*/ 607 w 607"/>
                <a:gd name="T3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7" h="435">
                  <a:moveTo>
                    <a:pt x="0" y="0"/>
                  </a:moveTo>
                  <a:lnTo>
                    <a:pt x="607" y="43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6" name="Freeform 327"/>
            <p:cNvSpPr>
              <a:spLocks/>
            </p:cNvSpPr>
            <p:nvPr/>
          </p:nvSpPr>
          <p:spPr bwMode="auto">
            <a:xfrm>
              <a:off x="11011884" y="4860670"/>
              <a:ext cx="337185" cy="223520"/>
            </a:xfrm>
            <a:custGeom>
              <a:avLst/>
              <a:gdLst>
                <a:gd name="T0" fmla="*/ 480 w 480"/>
                <a:gd name="T1" fmla="*/ 0 h 472"/>
                <a:gd name="T2" fmla="*/ 0 w 480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0" h="472">
                  <a:moveTo>
                    <a:pt x="480" y="0"/>
                  </a:moveTo>
                  <a:lnTo>
                    <a:pt x="0" y="472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7" name="Oval 349"/>
            <p:cNvSpPr>
              <a:spLocks noChangeArrowheads="1"/>
            </p:cNvSpPr>
            <p:nvPr/>
          </p:nvSpPr>
          <p:spPr bwMode="auto">
            <a:xfrm>
              <a:off x="10639774" y="5103875"/>
              <a:ext cx="342265" cy="366395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US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8" name="Полилиния 147"/>
            <p:cNvSpPr>
              <a:spLocks/>
            </p:cNvSpPr>
            <p:nvPr/>
          </p:nvSpPr>
          <p:spPr bwMode="auto">
            <a:xfrm>
              <a:off x="11349069" y="3865371"/>
              <a:ext cx="635" cy="1008000"/>
            </a:xfrm>
            <a:custGeom>
              <a:avLst/>
              <a:gdLst>
                <a:gd name="T0" fmla="*/ 0 w 1"/>
                <a:gd name="T1" fmla="*/ 1343 h 1343"/>
                <a:gd name="T2" fmla="*/ 0 w 1"/>
                <a:gd name="T3" fmla="*/ 0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43">
                  <a:moveTo>
                    <a:pt x="0" y="1343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0" name="Полилиния 149"/>
            <p:cNvSpPr>
              <a:spLocks/>
            </p:cNvSpPr>
            <p:nvPr/>
          </p:nvSpPr>
          <p:spPr bwMode="auto">
            <a:xfrm>
              <a:off x="10818266" y="4197180"/>
              <a:ext cx="4445" cy="792000"/>
            </a:xfrm>
            <a:custGeom>
              <a:avLst/>
              <a:gdLst>
                <a:gd name="T0" fmla="*/ 7 w 7"/>
                <a:gd name="T1" fmla="*/ 0 h 1553"/>
                <a:gd name="T2" fmla="*/ 0 w 7"/>
                <a:gd name="T3" fmla="*/ 155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553">
                  <a:moveTo>
                    <a:pt x="7" y="0"/>
                  </a:moveTo>
                  <a:lnTo>
                    <a:pt x="0" y="155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6" name="Полилиния 155"/>
            <p:cNvSpPr>
              <a:spLocks/>
            </p:cNvSpPr>
            <p:nvPr/>
          </p:nvSpPr>
          <p:spPr bwMode="auto">
            <a:xfrm>
              <a:off x="10310463" y="3854830"/>
              <a:ext cx="635" cy="1008000"/>
            </a:xfrm>
            <a:custGeom>
              <a:avLst/>
              <a:gdLst>
                <a:gd name="T0" fmla="*/ 0 w 1"/>
                <a:gd name="T1" fmla="*/ 0 h 1365"/>
                <a:gd name="T2" fmla="*/ 0 w 1"/>
                <a:gd name="T3" fmla="*/ 1365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65">
                  <a:moveTo>
                    <a:pt x="0" y="0"/>
                  </a:moveTo>
                  <a:lnTo>
                    <a:pt x="0" y="136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4" name="Овал 173"/>
            <p:cNvSpPr>
              <a:spLocks noChangeArrowheads="1"/>
            </p:cNvSpPr>
            <p:nvPr/>
          </p:nvSpPr>
          <p:spPr bwMode="auto">
            <a:xfrm>
              <a:off x="10249462" y="2416930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7" name="Полилиния 176"/>
            <p:cNvSpPr>
              <a:spLocks/>
            </p:cNvSpPr>
            <p:nvPr/>
          </p:nvSpPr>
          <p:spPr bwMode="auto">
            <a:xfrm>
              <a:off x="11350981" y="2514903"/>
              <a:ext cx="635" cy="1404000"/>
            </a:xfrm>
            <a:custGeom>
              <a:avLst/>
              <a:gdLst>
                <a:gd name="T0" fmla="*/ 0 w 1"/>
                <a:gd name="T1" fmla="*/ 1343 h 1343"/>
                <a:gd name="T2" fmla="*/ 0 w 1"/>
                <a:gd name="T3" fmla="*/ 0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43">
                  <a:moveTo>
                    <a:pt x="0" y="1343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8" name="Полилиния 177"/>
            <p:cNvSpPr>
              <a:spLocks/>
            </p:cNvSpPr>
            <p:nvPr/>
          </p:nvSpPr>
          <p:spPr bwMode="auto">
            <a:xfrm>
              <a:off x="10308311" y="2510458"/>
              <a:ext cx="635" cy="1440000"/>
            </a:xfrm>
            <a:custGeom>
              <a:avLst/>
              <a:gdLst>
                <a:gd name="T0" fmla="*/ 0 w 1"/>
                <a:gd name="T1" fmla="*/ 0 h 1365"/>
                <a:gd name="T2" fmla="*/ 0 w 1"/>
                <a:gd name="T3" fmla="*/ 1365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65">
                  <a:moveTo>
                    <a:pt x="0" y="0"/>
                  </a:moveTo>
                  <a:lnTo>
                    <a:pt x="0" y="136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79" name="Прямая соединительная линия 178"/>
            <p:cNvCxnSpPr/>
            <p:nvPr/>
          </p:nvCxnSpPr>
          <p:spPr>
            <a:xfrm flipH="1">
              <a:off x="10243747" y="2416930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Группа 179"/>
            <p:cNvGrpSpPr/>
            <p:nvPr/>
          </p:nvGrpSpPr>
          <p:grpSpPr>
            <a:xfrm>
              <a:off x="10771226" y="2427223"/>
              <a:ext cx="113715" cy="108000"/>
              <a:chOff x="9936051" y="2396624"/>
              <a:chExt cx="113715" cy="108000"/>
            </a:xfrm>
          </p:grpSpPr>
          <p:sp>
            <p:nvSpPr>
              <p:cNvPr id="192" name="Овал 191"/>
              <p:cNvSpPr>
                <a:spLocks noChangeArrowheads="1"/>
              </p:cNvSpPr>
              <p:nvPr/>
            </p:nvSpPr>
            <p:spPr bwMode="auto">
              <a:xfrm>
                <a:off x="9941766" y="239662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93" name="Прямая соединительная линия 192"/>
              <p:cNvCxnSpPr/>
              <p:nvPr/>
            </p:nvCxnSpPr>
            <p:spPr>
              <a:xfrm flipH="1">
                <a:off x="9936051" y="2396624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Группа 180"/>
            <p:cNvGrpSpPr/>
            <p:nvPr/>
          </p:nvGrpSpPr>
          <p:grpSpPr>
            <a:xfrm>
              <a:off x="11273803" y="2418886"/>
              <a:ext cx="113715" cy="108000"/>
              <a:chOff x="9936051" y="2396624"/>
              <a:chExt cx="113715" cy="108000"/>
            </a:xfrm>
          </p:grpSpPr>
          <p:sp>
            <p:nvSpPr>
              <p:cNvPr id="190" name="Овал 189"/>
              <p:cNvSpPr>
                <a:spLocks noChangeArrowheads="1"/>
              </p:cNvSpPr>
              <p:nvPr/>
            </p:nvSpPr>
            <p:spPr bwMode="auto">
              <a:xfrm>
                <a:off x="9941766" y="239662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91" name="Прямая соединительная линия 190"/>
              <p:cNvCxnSpPr/>
              <p:nvPr/>
            </p:nvCxnSpPr>
            <p:spPr>
              <a:xfrm flipH="1">
                <a:off x="9936051" y="2396624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Полилиния 181"/>
            <p:cNvSpPr>
              <a:spLocks/>
            </p:cNvSpPr>
            <p:nvPr/>
          </p:nvSpPr>
          <p:spPr bwMode="auto">
            <a:xfrm>
              <a:off x="10839171" y="2545250"/>
              <a:ext cx="4445" cy="985520"/>
            </a:xfrm>
            <a:custGeom>
              <a:avLst/>
              <a:gdLst>
                <a:gd name="T0" fmla="*/ 7 w 7"/>
                <a:gd name="T1" fmla="*/ 0 h 1553"/>
                <a:gd name="T2" fmla="*/ 0 w 7"/>
                <a:gd name="T3" fmla="*/ 155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553">
                  <a:moveTo>
                    <a:pt x="7" y="0"/>
                  </a:moveTo>
                  <a:lnTo>
                    <a:pt x="0" y="155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0106771" y="4166941"/>
              <a:ext cx="1423742" cy="29306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INVERTER</a:t>
              </a:r>
              <a:endParaRPr lang="uk-UA" b="1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0113700" y="3173741"/>
              <a:ext cx="1423742" cy="369332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all" dirty="0" smtClean="0"/>
                <a:t>rectifier</a:t>
              </a:r>
              <a:endParaRPr lang="uk-UA" b="1" cap="all" dirty="0"/>
            </a:p>
          </p:txBody>
        </p:sp>
        <p:sp>
          <p:nvSpPr>
            <p:cNvPr id="185" name="Овал 184"/>
            <p:cNvSpPr>
              <a:spLocks noChangeArrowheads="1"/>
            </p:cNvSpPr>
            <p:nvPr/>
          </p:nvSpPr>
          <p:spPr bwMode="auto">
            <a:xfrm>
              <a:off x="10257710" y="3803974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86" name="Прямая соединительная линия 185"/>
            <p:cNvCxnSpPr/>
            <p:nvPr/>
          </p:nvCxnSpPr>
          <p:spPr>
            <a:xfrm flipH="1">
              <a:off x="10251995" y="3803974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" name="Группа 186"/>
            <p:cNvGrpSpPr/>
            <p:nvPr/>
          </p:nvGrpSpPr>
          <p:grpSpPr>
            <a:xfrm>
              <a:off x="11292211" y="3812026"/>
              <a:ext cx="113715" cy="108000"/>
              <a:chOff x="9936051" y="2396624"/>
              <a:chExt cx="113715" cy="108000"/>
            </a:xfrm>
          </p:grpSpPr>
          <p:sp>
            <p:nvSpPr>
              <p:cNvPr id="188" name="Овал 187"/>
              <p:cNvSpPr>
                <a:spLocks noChangeArrowheads="1"/>
              </p:cNvSpPr>
              <p:nvPr/>
            </p:nvSpPr>
            <p:spPr bwMode="auto">
              <a:xfrm>
                <a:off x="9941766" y="239662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89" name="Прямая соединительная линия 188"/>
              <p:cNvCxnSpPr/>
              <p:nvPr/>
            </p:nvCxnSpPr>
            <p:spPr>
              <a:xfrm flipH="1">
                <a:off x="9936051" y="2396624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Группа 86"/>
          <p:cNvGrpSpPr/>
          <p:nvPr/>
        </p:nvGrpSpPr>
        <p:grpSpPr>
          <a:xfrm>
            <a:off x="383724" y="3726233"/>
            <a:ext cx="8541604" cy="2259352"/>
            <a:chOff x="2677873" y="3531681"/>
            <a:chExt cx="8541604" cy="2259352"/>
          </a:xfrm>
        </p:grpSpPr>
        <p:cxnSp>
          <p:nvCxnSpPr>
            <p:cNvPr id="88" name="Line 7554"/>
            <p:cNvCxnSpPr/>
            <p:nvPr/>
          </p:nvCxnSpPr>
          <p:spPr bwMode="auto">
            <a:xfrm>
              <a:off x="2677873" y="3531681"/>
              <a:ext cx="6564505" cy="138106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9" name="Freeform 11593"/>
            <p:cNvSpPr>
              <a:spLocks/>
            </p:cNvSpPr>
            <p:nvPr/>
          </p:nvSpPr>
          <p:spPr bwMode="auto">
            <a:xfrm rot="10800000">
              <a:off x="7080477" y="4472007"/>
              <a:ext cx="4139000" cy="1319026"/>
            </a:xfrm>
            <a:custGeom>
              <a:avLst/>
              <a:gdLst>
                <a:gd name="T0" fmla="*/ 3810 w 3810"/>
                <a:gd name="T1" fmla="*/ 900 h 900"/>
                <a:gd name="T2" fmla="*/ 570 w 3810"/>
                <a:gd name="T3" fmla="*/ 360 h 900"/>
                <a:gd name="T4" fmla="*/ 390 w 381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0" h="900">
                  <a:moveTo>
                    <a:pt x="3810" y="900"/>
                  </a:moveTo>
                  <a:cubicBezTo>
                    <a:pt x="2475" y="705"/>
                    <a:pt x="1140" y="510"/>
                    <a:pt x="570" y="360"/>
                  </a:cubicBezTo>
                  <a:cubicBezTo>
                    <a:pt x="0" y="210"/>
                    <a:pt x="195" y="105"/>
                    <a:pt x="390" y="0"/>
                  </a:cubicBezTo>
                </a:path>
              </a:pathLst>
            </a:custGeom>
            <a:noFill/>
            <a:ln w="635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 sz="2000"/>
            </a:p>
          </p:txBody>
        </p:sp>
      </p:grpSp>
      <p:cxnSp>
        <p:nvCxnSpPr>
          <p:cNvPr id="100" name="Прямая соединительная линия 99"/>
          <p:cNvCxnSpPr/>
          <p:nvPr/>
        </p:nvCxnSpPr>
        <p:spPr>
          <a:xfrm>
            <a:off x="1534124" y="1850153"/>
            <a:ext cx="0" cy="3456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3" descr="C:\Users\Beshta\AppData\Local\Microsoft\Windows\Temporary Internet Files\Content.IE5\5Y6T25LW\AC_motor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1" r="1936" b="9807"/>
          <a:stretch/>
        </p:blipFill>
        <p:spPr bwMode="auto">
          <a:xfrm>
            <a:off x="6036392" y="1001901"/>
            <a:ext cx="2335154" cy="17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0" name="Прямая соединительная линия 109"/>
          <p:cNvCxnSpPr/>
          <p:nvPr/>
        </p:nvCxnSpPr>
        <p:spPr>
          <a:xfrm>
            <a:off x="8308840" y="2122871"/>
            <a:ext cx="1106458" cy="3404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Дуга 110"/>
          <p:cNvSpPr/>
          <p:nvPr/>
        </p:nvSpPr>
        <p:spPr>
          <a:xfrm rot="885641" flipH="1" flipV="1">
            <a:off x="8902146" y="1985877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" name="Дуга 118"/>
          <p:cNvSpPr/>
          <p:nvPr/>
        </p:nvSpPr>
        <p:spPr>
          <a:xfrm rot="885641" flipH="1" flipV="1">
            <a:off x="8246541" y="1805523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Дуга 123"/>
          <p:cNvSpPr/>
          <p:nvPr/>
        </p:nvSpPr>
        <p:spPr>
          <a:xfrm rot="885641" flipH="1" flipV="1">
            <a:off x="8581512" y="1923928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Прямоугольник 124"/>
          <p:cNvSpPr/>
          <p:nvPr/>
        </p:nvSpPr>
        <p:spPr>
          <a:xfrm>
            <a:off x="9022842" y="1607552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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8384599" y="1345358"/>
            <a:ext cx="458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d</a:t>
            </a:r>
            <a:endParaRPr lang="ru-RU" sz="2400" baseline="-25000" dirty="0">
              <a:solidFill>
                <a:srgbClr val="FF0000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8702208" y="1437874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L</a:t>
            </a:r>
            <a:endParaRPr lang="ru-RU" sz="2400" baseline="-25000" dirty="0">
              <a:solidFill>
                <a:srgbClr val="314663"/>
              </a:solidFill>
            </a:endParaRPr>
          </a:p>
        </p:txBody>
      </p:sp>
      <p:sp>
        <p:nvSpPr>
          <p:cNvPr id="138" name="Дуга 137"/>
          <p:cNvSpPr/>
          <p:nvPr/>
        </p:nvSpPr>
        <p:spPr>
          <a:xfrm rot="885641" flipH="1" flipV="1">
            <a:off x="8240274" y="1796564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9" name="Прямая со стрелкой 138"/>
          <p:cNvCxnSpPr/>
          <p:nvPr/>
        </p:nvCxnSpPr>
        <p:spPr>
          <a:xfrm flipV="1">
            <a:off x="1534124" y="1957160"/>
            <a:ext cx="40716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 Box 7470"/>
          <p:cNvSpPr txBox="1">
            <a:spLocks noChangeArrowheads="1"/>
          </p:cNvSpPr>
          <p:nvPr/>
        </p:nvSpPr>
        <p:spPr bwMode="auto">
          <a:xfrm>
            <a:off x="3162823" y="1417573"/>
            <a:ext cx="1017177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 smtClean="0">
                <a:effectLst/>
                <a:latin typeface="Times New Roman"/>
                <a:ea typeface="Calibri"/>
                <a:cs typeface="Times New Roman"/>
              </a:rPr>
              <a:t>dyn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3" name="Line 7554"/>
          <p:cNvCxnSpPr/>
          <p:nvPr/>
        </p:nvCxnSpPr>
        <p:spPr bwMode="auto">
          <a:xfrm>
            <a:off x="383723" y="4894412"/>
            <a:ext cx="6564505" cy="13810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4" name="Полилиния 63"/>
          <p:cNvSpPr/>
          <p:nvPr/>
        </p:nvSpPr>
        <p:spPr>
          <a:xfrm flipH="1">
            <a:off x="1316839" y="3031733"/>
            <a:ext cx="4307241" cy="2956750"/>
          </a:xfrm>
          <a:custGeom>
            <a:avLst/>
            <a:gdLst>
              <a:gd name="connsiteX0" fmla="*/ 241406 w 266893"/>
              <a:gd name="connsiteY0" fmla="*/ 3028950 h 3028950"/>
              <a:gd name="connsiteX1" fmla="*/ 106 w 266893"/>
              <a:gd name="connsiteY1" fmla="*/ 2857500 h 3028950"/>
              <a:gd name="connsiteX2" fmla="*/ 266806 w 266893"/>
              <a:gd name="connsiteY2" fmla="*/ 2660650 h 3028950"/>
              <a:gd name="connsiteX3" fmla="*/ 31856 w 266893"/>
              <a:gd name="connsiteY3" fmla="*/ 2470150 h 3028950"/>
              <a:gd name="connsiteX4" fmla="*/ 247756 w 266893"/>
              <a:gd name="connsiteY4" fmla="*/ 2247900 h 3028950"/>
              <a:gd name="connsiteX5" fmla="*/ 38206 w 266893"/>
              <a:gd name="connsiteY5" fmla="*/ 2089150 h 3028950"/>
              <a:gd name="connsiteX6" fmla="*/ 241406 w 266893"/>
              <a:gd name="connsiteY6" fmla="*/ 1905000 h 3028950"/>
              <a:gd name="connsiteX7" fmla="*/ 31856 w 266893"/>
              <a:gd name="connsiteY7" fmla="*/ 1714500 h 3028950"/>
              <a:gd name="connsiteX8" fmla="*/ 222356 w 266893"/>
              <a:gd name="connsiteY8" fmla="*/ 1511300 h 3028950"/>
              <a:gd name="connsiteX9" fmla="*/ 76306 w 266893"/>
              <a:gd name="connsiteY9" fmla="*/ 1352550 h 3028950"/>
              <a:gd name="connsiteX10" fmla="*/ 254106 w 266893"/>
              <a:gd name="connsiteY10" fmla="*/ 1111250 h 3028950"/>
              <a:gd name="connsiteX11" fmla="*/ 82656 w 266893"/>
              <a:gd name="connsiteY11" fmla="*/ 952500 h 3028950"/>
              <a:gd name="connsiteX12" fmla="*/ 216006 w 266893"/>
              <a:gd name="connsiteY12" fmla="*/ 762000 h 3028950"/>
              <a:gd name="connsiteX13" fmla="*/ 82656 w 266893"/>
              <a:gd name="connsiteY13" fmla="*/ 552450 h 3028950"/>
              <a:gd name="connsiteX14" fmla="*/ 228706 w 266893"/>
              <a:gd name="connsiteY14" fmla="*/ 355600 h 3028950"/>
              <a:gd name="connsiteX15" fmla="*/ 57256 w 266893"/>
              <a:gd name="connsiteY15" fmla="*/ 184150 h 3028950"/>
              <a:gd name="connsiteX16" fmla="*/ 241406 w 266893"/>
              <a:gd name="connsiteY16" fmla="*/ 0 h 3028950"/>
              <a:gd name="connsiteX17" fmla="*/ 241406 w 266893"/>
              <a:gd name="connsiteY17" fmla="*/ 0 h 3028950"/>
              <a:gd name="connsiteX0" fmla="*/ 644434 w 669921"/>
              <a:gd name="connsiteY0" fmla="*/ 3150870 h 3150870"/>
              <a:gd name="connsiteX1" fmla="*/ 403134 w 669921"/>
              <a:gd name="connsiteY1" fmla="*/ 2979420 h 3150870"/>
              <a:gd name="connsiteX2" fmla="*/ 669834 w 669921"/>
              <a:gd name="connsiteY2" fmla="*/ 2782570 h 3150870"/>
              <a:gd name="connsiteX3" fmla="*/ 434884 w 669921"/>
              <a:gd name="connsiteY3" fmla="*/ 2592070 h 3150870"/>
              <a:gd name="connsiteX4" fmla="*/ 650784 w 669921"/>
              <a:gd name="connsiteY4" fmla="*/ 2369820 h 3150870"/>
              <a:gd name="connsiteX5" fmla="*/ 441234 w 669921"/>
              <a:gd name="connsiteY5" fmla="*/ 2211070 h 3150870"/>
              <a:gd name="connsiteX6" fmla="*/ 644434 w 669921"/>
              <a:gd name="connsiteY6" fmla="*/ 2026920 h 3150870"/>
              <a:gd name="connsiteX7" fmla="*/ 434884 w 669921"/>
              <a:gd name="connsiteY7" fmla="*/ 1836420 h 3150870"/>
              <a:gd name="connsiteX8" fmla="*/ 625384 w 669921"/>
              <a:gd name="connsiteY8" fmla="*/ 1633220 h 3150870"/>
              <a:gd name="connsiteX9" fmla="*/ 479334 w 669921"/>
              <a:gd name="connsiteY9" fmla="*/ 1474470 h 3150870"/>
              <a:gd name="connsiteX10" fmla="*/ 657134 w 669921"/>
              <a:gd name="connsiteY10" fmla="*/ 1233170 h 3150870"/>
              <a:gd name="connsiteX11" fmla="*/ 485684 w 669921"/>
              <a:gd name="connsiteY11" fmla="*/ 1074420 h 3150870"/>
              <a:gd name="connsiteX12" fmla="*/ 619034 w 669921"/>
              <a:gd name="connsiteY12" fmla="*/ 883920 h 3150870"/>
              <a:gd name="connsiteX13" fmla="*/ 485684 w 669921"/>
              <a:gd name="connsiteY13" fmla="*/ 674370 h 3150870"/>
              <a:gd name="connsiteX14" fmla="*/ 631734 w 669921"/>
              <a:gd name="connsiteY14" fmla="*/ 477520 h 3150870"/>
              <a:gd name="connsiteX15" fmla="*/ 460284 w 669921"/>
              <a:gd name="connsiteY15" fmla="*/ 306070 h 3150870"/>
              <a:gd name="connsiteX16" fmla="*/ 644434 w 669921"/>
              <a:gd name="connsiteY16" fmla="*/ 121920 h 3150870"/>
              <a:gd name="connsiteX17" fmla="*/ 0 w 669921"/>
              <a:gd name="connsiteY17" fmla="*/ 0 h 3150870"/>
              <a:gd name="connsiteX0" fmla="*/ 2969623 w 3137393"/>
              <a:gd name="connsiteY0" fmla="*/ 3446961 h 3446961"/>
              <a:gd name="connsiteX1" fmla="*/ 2728323 w 3137393"/>
              <a:gd name="connsiteY1" fmla="*/ 3275511 h 3446961"/>
              <a:gd name="connsiteX2" fmla="*/ 2995023 w 3137393"/>
              <a:gd name="connsiteY2" fmla="*/ 3078661 h 3446961"/>
              <a:gd name="connsiteX3" fmla="*/ 2760073 w 3137393"/>
              <a:gd name="connsiteY3" fmla="*/ 2888161 h 3446961"/>
              <a:gd name="connsiteX4" fmla="*/ 2975973 w 3137393"/>
              <a:gd name="connsiteY4" fmla="*/ 2665911 h 3446961"/>
              <a:gd name="connsiteX5" fmla="*/ 2766423 w 3137393"/>
              <a:gd name="connsiteY5" fmla="*/ 2507161 h 3446961"/>
              <a:gd name="connsiteX6" fmla="*/ 2969623 w 3137393"/>
              <a:gd name="connsiteY6" fmla="*/ 2323011 h 3446961"/>
              <a:gd name="connsiteX7" fmla="*/ 2760073 w 3137393"/>
              <a:gd name="connsiteY7" fmla="*/ 2132511 h 3446961"/>
              <a:gd name="connsiteX8" fmla="*/ 2950573 w 3137393"/>
              <a:gd name="connsiteY8" fmla="*/ 1929311 h 3446961"/>
              <a:gd name="connsiteX9" fmla="*/ 2804523 w 3137393"/>
              <a:gd name="connsiteY9" fmla="*/ 1770561 h 3446961"/>
              <a:gd name="connsiteX10" fmla="*/ 2982323 w 3137393"/>
              <a:gd name="connsiteY10" fmla="*/ 1529261 h 3446961"/>
              <a:gd name="connsiteX11" fmla="*/ 2810873 w 3137393"/>
              <a:gd name="connsiteY11" fmla="*/ 1370511 h 3446961"/>
              <a:gd name="connsiteX12" fmla="*/ 2944223 w 3137393"/>
              <a:gd name="connsiteY12" fmla="*/ 1180011 h 3446961"/>
              <a:gd name="connsiteX13" fmla="*/ 2810873 w 3137393"/>
              <a:gd name="connsiteY13" fmla="*/ 970461 h 3446961"/>
              <a:gd name="connsiteX14" fmla="*/ 2956923 w 3137393"/>
              <a:gd name="connsiteY14" fmla="*/ 773611 h 3446961"/>
              <a:gd name="connsiteX15" fmla="*/ 2785473 w 3137393"/>
              <a:gd name="connsiteY15" fmla="*/ 602161 h 3446961"/>
              <a:gd name="connsiteX16" fmla="*/ 2969623 w 3137393"/>
              <a:gd name="connsiteY16" fmla="*/ 418011 h 3446961"/>
              <a:gd name="connsiteX17" fmla="*/ 0 w 3137393"/>
              <a:gd name="connsiteY17" fmla="*/ 0 h 3446961"/>
              <a:gd name="connsiteX0" fmla="*/ 2969623 w 3008793"/>
              <a:gd name="connsiteY0" fmla="*/ 3446961 h 3446961"/>
              <a:gd name="connsiteX1" fmla="*/ 2728323 w 3008793"/>
              <a:gd name="connsiteY1" fmla="*/ 3275511 h 3446961"/>
              <a:gd name="connsiteX2" fmla="*/ 2995023 w 3008793"/>
              <a:gd name="connsiteY2" fmla="*/ 3078661 h 3446961"/>
              <a:gd name="connsiteX3" fmla="*/ 2760073 w 3008793"/>
              <a:gd name="connsiteY3" fmla="*/ 2888161 h 3446961"/>
              <a:gd name="connsiteX4" fmla="*/ 2975973 w 3008793"/>
              <a:gd name="connsiteY4" fmla="*/ 2665911 h 3446961"/>
              <a:gd name="connsiteX5" fmla="*/ 2766423 w 3008793"/>
              <a:gd name="connsiteY5" fmla="*/ 2507161 h 3446961"/>
              <a:gd name="connsiteX6" fmla="*/ 2969623 w 3008793"/>
              <a:gd name="connsiteY6" fmla="*/ 2323011 h 3446961"/>
              <a:gd name="connsiteX7" fmla="*/ 2760073 w 3008793"/>
              <a:gd name="connsiteY7" fmla="*/ 2132511 h 3446961"/>
              <a:gd name="connsiteX8" fmla="*/ 2950573 w 3008793"/>
              <a:gd name="connsiteY8" fmla="*/ 1929311 h 3446961"/>
              <a:gd name="connsiteX9" fmla="*/ 2804523 w 3008793"/>
              <a:gd name="connsiteY9" fmla="*/ 1770561 h 3446961"/>
              <a:gd name="connsiteX10" fmla="*/ 2982323 w 3008793"/>
              <a:gd name="connsiteY10" fmla="*/ 1529261 h 3446961"/>
              <a:gd name="connsiteX11" fmla="*/ 2810873 w 3008793"/>
              <a:gd name="connsiteY11" fmla="*/ 1370511 h 3446961"/>
              <a:gd name="connsiteX12" fmla="*/ 2944223 w 3008793"/>
              <a:gd name="connsiteY12" fmla="*/ 1180011 h 3446961"/>
              <a:gd name="connsiteX13" fmla="*/ 2810873 w 3008793"/>
              <a:gd name="connsiteY13" fmla="*/ 970461 h 3446961"/>
              <a:gd name="connsiteX14" fmla="*/ 2956923 w 3008793"/>
              <a:gd name="connsiteY14" fmla="*/ 773611 h 3446961"/>
              <a:gd name="connsiteX15" fmla="*/ 2785473 w 3008793"/>
              <a:gd name="connsiteY15" fmla="*/ 602161 h 3446961"/>
              <a:gd name="connsiteX16" fmla="*/ 2969623 w 3008793"/>
              <a:gd name="connsiteY16" fmla="*/ 418011 h 3446961"/>
              <a:gd name="connsiteX17" fmla="*/ 0 w 3008793"/>
              <a:gd name="connsiteY17" fmla="*/ 0 h 3446961"/>
              <a:gd name="connsiteX0" fmla="*/ 2969623 w 3007595"/>
              <a:gd name="connsiteY0" fmla="*/ 3446961 h 3446961"/>
              <a:gd name="connsiteX1" fmla="*/ 2728323 w 3007595"/>
              <a:gd name="connsiteY1" fmla="*/ 3275511 h 3446961"/>
              <a:gd name="connsiteX2" fmla="*/ 2995023 w 3007595"/>
              <a:gd name="connsiteY2" fmla="*/ 3078661 h 3446961"/>
              <a:gd name="connsiteX3" fmla="*/ 2760073 w 3007595"/>
              <a:gd name="connsiteY3" fmla="*/ 2888161 h 3446961"/>
              <a:gd name="connsiteX4" fmla="*/ 2975973 w 3007595"/>
              <a:gd name="connsiteY4" fmla="*/ 2665911 h 3446961"/>
              <a:gd name="connsiteX5" fmla="*/ 2766423 w 3007595"/>
              <a:gd name="connsiteY5" fmla="*/ 2507161 h 3446961"/>
              <a:gd name="connsiteX6" fmla="*/ 2969623 w 3007595"/>
              <a:gd name="connsiteY6" fmla="*/ 2323011 h 3446961"/>
              <a:gd name="connsiteX7" fmla="*/ 2760073 w 3007595"/>
              <a:gd name="connsiteY7" fmla="*/ 2132511 h 3446961"/>
              <a:gd name="connsiteX8" fmla="*/ 2950573 w 3007595"/>
              <a:gd name="connsiteY8" fmla="*/ 1929311 h 3446961"/>
              <a:gd name="connsiteX9" fmla="*/ 2804523 w 3007595"/>
              <a:gd name="connsiteY9" fmla="*/ 1770561 h 3446961"/>
              <a:gd name="connsiteX10" fmla="*/ 2982323 w 3007595"/>
              <a:gd name="connsiteY10" fmla="*/ 1529261 h 3446961"/>
              <a:gd name="connsiteX11" fmla="*/ 2810873 w 3007595"/>
              <a:gd name="connsiteY11" fmla="*/ 1370511 h 3446961"/>
              <a:gd name="connsiteX12" fmla="*/ 2944223 w 3007595"/>
              <a:gd name="connsiteY12" fmla="*/ 1180011 h 3446961"/>
              <a:gd name="connsiteX13" fmla="*/ 2810873 w 3007595"/>
              <a:gd name="connsiteY13" fmla="*/ 970461 h 3446961"/>
              <a:gd name="connsiteX14" fmla="*/ 2956923 w 3007595"/>
              <a:gd name="connsiteY14" fmla="*/ 773611 h 3446961"/>
              <a:gd name="connsiteX15" fmla="*/ 2785473 w 3007595"/>
              <a:gd name="connsiteY15" fmla="*/ 602161 h 3446961"/>
              <a:gd name="connsiteX16" fmla="*/ 2969623 w 3007595"/>
              <a:gd name="connsiteY16" fmla="*/ 418011 h 3446961"/>
              <a:gd name="connsiteX17" fmla="*/ 0 w 3007595"/>
              <a:gd name="connsiteY17" fmla="*/ 0 h 3446961"/>
              <a:gd name="connsiteX0" fmla="*/ 3074126 w 3249378"/>
              <a:gd name="connsiteY0" fmla="*/ 3464378 h 3464378"/>
              <a:gd name="connsiteX1" fmla="*/ 2832826 w 3249378"/>
              <a:gd name="connsiteY1" fmla="*/ 3292928 h 3464378"/>
              <a:gd name="connsiteX2" fmla="*/ 3099526 w 3249378"/>
              <a:gd name="connsiteY2" fmla="*/ 3096078 h 3464378"/>
              <a:gd name="connsiteX3" fmla="*/ 2864576 w 3249378"/>
              <a:gd name="connsiteY3" fmla="*/ 2905578 h 3464378"/>
              <a:gd name="connsiteX4" fmla="*/ 3080476 w 3249378"/>
              <a:gd name="connsiteY4" fmla="*/ 2683328 h 3464378"/>
              <a:gd name="connsiteX5" fmla="*/ 2870926 w 3249378"/>
              <a:gd name="connsiteY5" fmla="*/ 2524578 h 3464378"/>
              <a:gd name="connsiteX6" fmla="*/ 3074126 w 3249378"/>
              <a:gd name="connsiteY6" fmla="*/ 2340428 h 3464378"/>
              <a:gd name="connsiteX7" fmla="*/ 2864576 w 3249378"/>
              <a:gd name="connsiteY7" fmla="*/ 2149928 h 3464378"/>
              <a:gd name="connsiteX8" fmla="*/ 3055076 w 3249378"/>
              <a:gd name="connsiteY8" fmla="*/ 1946728 h 3464378"/>
              <a:gd name="connsiteX9" fmla="*/ 2909026 w 3249378"/>
              <a:gd name="connsiteY9" fmla="*/ 1787978 h 3464378"/>
              <a:gd name="connsiteX10" fmla="*/ 3086826 w 3249378"/>
              <a:gd name="connsiteY10" fmla="*/ 1546678 h 3464378"/>
              <a:gd name="connsiteX11" fmla="*/ 2915376 w 3249378"/>
              <a:gd name="connsiteY11" fmla="*/ 1387928 h 3464378"/>
              <a:gd name="connsiteX12" fmla="*/ 3048726 w 3249378"/>
              <a:gd name="connsiteY12" fmla="*/ 1197428 h 3464378"/>
              <a:gd name="connsiteX13" fmla="*/ 2915376 w 3249378"/>
              <a:gd name="connsiteY13" fmla="*/ 987878 h 3464378"/>
              <a:gd name="connsiteX14" fmla="*/ 3061426 w 3249378"/>
              <a:gd name="connsiteY14" fmla="*/ 791028 h 3464378"/>
              <a:gd name="connsiteX15" fmla="*/ 2889976 w 3249378"/>
              <a:gd name="connsiteY15" fmla="*/ 619578 h 3464378"/>
              <a:gd name="connsiteX16" fmla="*/ 3074126 w 3249378"/>
              <a:gd name="connsiteY16" fmla="*/ 435428 h 3464378"/>
              <a:gd name="connsiteX17" fmla="*/ 0 w 3249378"/>
              <a:gd name="connsiteY17" fmla="*/ 0 h 3464378"/>
              <a:gd name="connsiteX0" fmla="*/ 3074126 w 3119793"/>
              <a:gd name="connsiteY0" fmla="*/ 3464378 h 3464378"/>
              <a:gd name="connsiteX1" fmla="*/ 2832826 w 3119793"/>
              <a:gd name="connsiteY1" fmla="*/ 3292928 h 3464378"/>
              <a:gd name="connsiteX2" fmla="*/ 3099526 w 3119793"/>
              <a:gd name="connsiteY2" fmla="*/ 3096078 h 3464378"/>
              <a:gd name="connsiteX3" fmla="*/ 2864576 w 3119793"/>
              <a:gd name="connsiteY3" fmla="*/ 2905578 h 3464378"/>
              <a:gd name="connsiteX4" fmla="*/ 3080476 w 3119793"/>
              <a:gd name="connsiteY4" fmla="*/ 2683328 h 3464378"/>
              <a:gd name="connsiteX5" fmla="*/ 2870926 w 3119793"/>
              <a:gd name="connsiteY5" fmla="*/ 2524578 h 3464378"/>
              <a:gd name="connsiteX6" fmla="*/ 3074126 w 3119793"/>
              <a:gd name="connsiteY6" fmla="*/ 2340428 h 3464378"/>
              <a:gd name="connsiteX7" fmla="*/ 2864576 w 3119793"/>
              <a:gd name="connsiteY7" fmla="*/ 2149928 h 3464378"/>
              <a:gd name="connsiteX8" fmla="*/ 3055076 w 3119793"/>
              <a:gd name="connsiteY8" fmla="*/ 1946728 h 3464378"/>
              <a:gd name="connsiteX9" fmla="*/ 2909026 w 3119793"/>
              <a:gd name="connsiteY9" fmla="*/ 1787978 h 3464378"/>
              <a:gd name="connsiteX10" fmla="*/ 3086826 w 3119793"/>
              <a:gd name="connsiteY10" fmla="*/ 1546678 h 3464378"/>
              <a:gd name="connsiteX11" fmla="*/ 2915376 w 3119793"/>
              <a:gd name="connsiteY11" fmla="*/ 1387928 h 3464378"/>
              <a:gd name="connsiteX12" fmla="*/ 3048726 w 3119793"/>
              <a:gd name="connsiteY12" fmla="*/ 1197428 h 3464378"/>
              <a:gd name="connsiteX13" fmla="*/ 2915376 w 3119793"/>
              <a:gd name="connsiteY13" fmla="*/ 987878 h 3464378"/>
              <a:gd name="connsiteX14" fmla="*/ 3061426 w 3119793"/>
              <a:gd name="connsiteY14" fmla="*/ 791028 h 3464378"/>
              <a:gd name="connsiteX15" fmla="*/ 2889976 w 3119793"/>
              <a:gd name="connsiteY15" fmla="*/ 619578 h 3464378"/>
              <a:gd name="connsiteX16" fmla="*/ 3074126 w 3119793"/>
              <a:gd name="connsiteY16" fmla="*/ 435428 h 3464378"/>
              <a:gd name="connsiteX17" fmla="*/ 0 w 3119793"/>
              <a:gd name="connsiteY17" fmla="*/ 0 h 3464378"/>
              <a:gd name="connsiteX0" fmla="*/ 3074126 w 3119517"/>
              <a:gd name="connsiteY0" fmla="*/ 3464378 h 3464378"/>
              <a:gd name="connsiteX1" fmla="*/ 2832826 w 3119517"/>
              <a:gd name="connsiteY1" fmla="*/ 3292928 h 3464378"/>
              <a:gd name="connsiteX2" fmla="*/ 3099526 w 3119517"/>
              <a:gd name="connsiteY2" fmla="*/ 3096078 h 3464378"/>
              <a:gd name="connsiteX3" fmla="*/ 2864576 w 3119517"/>
              <a:gd name="connsiteY3" fmla="*/ 2905578 h 3464378"/>
              <a:gd name="connsiteX4" fmla="*/ 3080476 w 3119517"/>
              <a:gd name="connsiteY4" fmla="*/ 2683328 h 3464378"/>
              <a:gd name="connsiteX5" fmla="*/ 2870926 w 3119517"/>
              <a:gd name="connsiteY5" fmla="*/ 2524578 h 3464378"/>
              <a:gd name="connsiteX6" fmla="*/ 3074126 w 3119517"/>
              <a:gd name="connsiteY6" fmla="*/ 2340428 h 3464378"/>
              <a:gd name="connsiteX7" fmla="*/ 2864576 w 3119517"/>
              <a:gd name="connsiteY7" fmla="*/ 2149928 h 3464378"/>
              <a:gd name="connsiteX8" fmla="*/ 3055076 w 3119517"/>
              <a:gd name="connsiteY8" fmla="*/ 1946728 h 3464378"/>
              <a:gd name="connsiteX9" fmla="*/ 2909026 w 3119517"/>
              <a:gd name="connsiteY9" fmla="*/ 1787978 h 3464378"/>
              <a:gd name="connsiteX10" fmla="*/ 3086826 w 3119517"/>
              <a:gd name="connsiteY10" fmla="*/ 1546678 h 3464378"/>
              <a:gd name="connsiteX11" fmla="*/ 2915376 w 3119517"/>
              <a:gd name="connsiteY11" fmla="*/ 1387928 h 3464378"/>
              <a:gd name="connsiteX12" fmla="*/ 3048726 w 3119517"/>
              <a:gd name="connsiteY12" fmla="*/ 1197428 h 3464378"/>
              <a:gd name="connsiteX13" fmla="*/ 2915376 w 3119517"/>
              <a:gd name="connsiteY13" fmla="*/ 987878 h 3464378"/>
              <a:gd name="connsiteX14" fmla="*/ 3061426 w 3119517"/>
              <a:gd name="connsiteY14" fmla="*/ 791028 h 3464378"/>
              <a:gd name="connsiteX15" fmla="*/ 2889976 w 3119517"/>
              <a:gd name="connsiteY15" fmla="*/ 619578 h 3464378"/>
              <a:gd name="connsiteX16" fmla="*/ 3074126 w 3119517"/>
              <a:gd name="connsiteY16" fmla="*/ 435428 h 3464378"/>
              <a:gd name="connsiteX17" fmla="*/ 0 w 3119517"/>
              <a:gd name="connsiteY17" fmla="*/ 0 h 3464378"/>
              <a:gd name="connsiteX0" fmla="*/ 2568800 w 2708043"/>
              <a:gd name="connsiteY0" fmla="*/ 3271873 h 3271873"/>
              <a:gd name="connsiteX1" fmla="*/ 2327500 w 2708043"/>
              <a:gd name="connsiteY1" fmla="*/ 3100423 h 3271873"/>
              <a:gd name="connsiteX2" fmla="*/ 2594200 w 2708043"/>
              <a:gd name="connsiteY2" fmla="*/ 2903573 h 3271873"/>
              <a:gd name="connsiteX3" fmla="*/ 2359250 w 2708043"/>
              <a:gd name="connsiteY3" fmla="*/ 2713073 h 3271873"/>
              <a:gd name="connsiteX4" fmla="*/ 2575150 w 2708043"/>
              <a:gd name="connsiteY4" fmla="*/ 2490823 h 3271873"/>
              <a:gd name="connsiteX5" fmla="*/ 2365600 w 2708043"/>
              <a:gd name="connsiteY5" fmla="*/ 2332073 h 3271873"/>
              <a:gd name="connsiteX6" fmla="*/ 2568800 w 2708043"/>
              <a:gd name="connsiteY6" fmla="*/ 2147923 h 3271873"/>
              <a:gd name="connsiteX7" fmla="*/ 2359250 w 2708043"/>
              <a:gd name="connsiteY7" fmla="*/ 1957423 h 3271873"/>
              <a:gd name="connsiteX8" fmla="*/ 2549750 w 2708043"/>
              <a:gd name="connsiteY8" fmla="*/ 1754223 h 3271873"/>
              <a:gd name="connsiteX9" fmla="*/ 2403700 w 2708043"/>
              <a:gd name="connsiteY9" fmla="*/ 1595473 h 3271873"/>
              <a:gd name="connsiteX10" fmla="*/ 2581500 w 2708043"/>
              <a:gd name="connsiteY10" fmla="*/ 1354173 h 3271873"/>
              <a:gd name="connsiteX11" fmla="*/ 2410050 w 2708043"/>
              <a:gd name="connsiteY11" fmla="*/ 1195423 h 3271873"/>
              <a:gd name="connsiteX12" fmla="*/ 2543400 w 2708043"/>
              <a:gd name="connsiteY12" fmla="*/ 1004923 h 3271873"/>
              <a:gd name="connsiteX13" fmla="*/ 2410050 w 2708043"/>
              <a:gd name="connsiteY13" fmla="*/ 795373 h 3271873"/>
              <a:gd name="connsiteX14" fmla="*/ 2556100 w 2708043"/>
              <a:gd name="connsiteY14" fmla="*/ 598523 h 3271873"/>
              <a:gd name="connsiteX15" fmla="*/ 2384650 w 2708043"/>
              <a:gd name="connsiteY15" fmla="*/ 427073 h 3271873"/>
              <a:gd name="connsiteX16" fmla="*/ 2568800 w 2708043"/>
              <a:gd name="connsiteY16" fmla="*/ 242923 h 3271873"/>
              <a:gd name="connsiteX17" fmla="*/ 0 w 2708043"/>
              <a:gd name="connsiteY17" fmla="*/ 0 h 3271873"/>
              <a:gd name="connsiteX0" fmla="*/ 2568800 w 2718435"/>
              <a:gd name="connsiteY0" fmla="*/ 3307267 h 3307267"/>
              <a:gd name="connsiteX1" fmla="*/ 2327500 w 2718435"/>
              <a:gd name="connsiteY1" fmla="*/ 3135817 h 3307267"/>
              <a:gd name="connsiteX2" fmla="*/ 2594200 w 2718435"/>
              <a:gd name="connsiteY2" fmla="*/ 2938967 h 3307267"/>
              <a:gd name="connsiteX3" fmla="*/ 2359250 w 2718435"/>
              <a:gd name="connsiteY3" fmla="*/ 2748467 h 3307267"/>
              <a:gd name="connsiteX4" fmla="*/ 2575150 w 2718435"/>
              <a:gd name="connsiteY4" fmla="*/ 2526217 h 3307267"/>
              <a:gd name="connsiteX5" fmla="*/ 2365600 w 2718435"/>
              <a:gd name="connsiteY5" fmla="*/ 2367467 h 3307267"/>
              <a:gd name="connsiteX6" fmla="*/ 2568800 w 2718435"/>
              <a:gd name="connsiteY6" fmla="*/ 2183317 h 3307267"/>
              <a:gd name="connsiteX7" fmla="*/ 2359250 w 2718435"/>
              <a:gd name="connsiteY7" fmla="*/ 1992817 h 3307267"/>
              <a:gd name="connsiteX8" fmla="*/ 2549750 w 2718435"/>
              <a:gd name="connsiteY8" fmla="*/ 1789617 h 3307267"/>
              <a:gd name="connsiteX9" fmla="*/ 2403700 w 2718435"/>
              <a:gd name="connsiteY9" fmla="*/ 1630867 h 3307267"/>
              <a:gd name="connsiteX10" fmla="*/ 2581500 w 2718435"/>
              <a:gd name="connsiteY10" fmla="*/ 1389567 h 3307267"/>
              <a:gd name="connsiteX11" fmla="*/ 2410050 w 2718435"/>
              <a:gd name="connsiteY11" fmla="*/ 1230817 h 3307267"/>
              <a:gd name="connsiteX12" fmla="*/ 2543400 w 2718435"/>
              <a:gd name="connsiteY12" fmla="*/ 1040317 h 3307267"/>
              <a:gd name="connsiteX13" fmla="*/ 2410050 w 2718435"/>
              <a:gd name="connsiteY13" fmla="*/ 830767 h 3307267"/>
              <a:gd name="connsiteX14" fmla="*/ 2556100 w 2718435"/>
              <a:gd name="connsiteY14" fmla="*/ 633917 h 3307267"/>
              <a:gd name="connsiteX15" fmla="*/ 2384650 w 2718435"/>
              <a:gd name="connsiteY15" fmla="*/ 462467 h 3307267"/>
              <a:gd name="connsiteX16" fmla="*/ 2580832 w 2718435"/>
              <a:gd name="connsiteY16" fmla="*/ 13622 h 3307267"/>
              <a:gd name="connsiteX17" fmla="*/ 0 w 2718435"/>
              <a:gd name="connsiteY17" fmla="*/ 35394 h 3307267"/>
              <a:gd name="connsiteX0" fmla="*/ 2568800 w 2718435"/>
              <a:gd name="connsiteY0" fmla="*/ 3320351 h 3320351"/>
              <a:gd name="connsiteX1" fmla="*/ 2327500 w 2718435"/>
              <a:gd name="connsiteY1" fmla="*/ 3148901 h 3320351"/>
              <a:gd name="connsiteX2" fmla="*/ 2594200 w 2718435"/>
              <a:gd name="connsiteY2" fmla="*/ 2952051 h 3320351"/>
              <a:gd name="connsiteX3" fmla="*/ 2359250 w 2718435"/>
              <a:gd name="connsiteY3" fmla="*/ 2761551 h 3320351"/>
              <a:gd name="connsiteX4" fmla="*/ 2575150 w 2718435"/>
              <a:gd name="connsiteY4" fmla="*/ 2539301 h 3320351"/>
              <a:gd name="connsiteX5" fmla="*/ 2365600 w 2718435"/>
              <a:gd name="connsiteY5" fmla="*/ 2380551 h 3320351"/>
              <a:gd name="connsiteX6" fmla="*/ 2568800 w 2718435"/>
              <a:gd name="connsiteY6" fmla="*/ 2196401 h 3320351"/>
              <a:gd name="connsiteX7" fmla="*/ 2359250 w 2718435"/>
              <a:gd name="connsiteY7" fmla="*/ 2005901 h 3320351"/>
              <a:gd name="connsiteX8" fmla="*/ 2549750 w 2718435"/>
              <a:gd name="connsiteY8" fmla="*/ 1802701 h 3320351"/>
              <a:gd name="connsiteX9" fmla="*/ 2403700 w 2718435"/>
              <a:gd name="connsiteY9" fmla="*/ 1643951 h 3320351"/>
              <a:gd name="connsiteX10" fmla="*/ 2581500 w 2718435"/>
              <a:gd name="connsiteY10" fmla="*/ 1402651 h 3320351"/>
              <a:gd name="connsiteX11" fmla="*/ 2410050 w 2718435"/>
              <a:gd name="connsiteY11" fmla="*/ 1243901 h 3320351"/>
              <a:gd name="connsiteX12" fmla="*/ 2543400 w 2718435"/>
              <a:gd name="connsiteY12" fmla="*/ 1053401 h 3320351"/>
              <a:gd name="connsiteX13" fmla="*/ 2410050 w 2718435"/>
              <a:gd name="connsiteY13" fmla="*/ 843851 h 3320351"/>
              <a:gd name="connsiteX14" fmla="*/ 2556100 w 2718435"/>
              <a:gd name="connsiteY14" fmla="*/ 647001 h 3320351"/>
              <a:gd name="connsiteX15" fmla="*/ 2384650 w 2718435"/>
              <a:gd name="connsiteY15" fmla="*/ 475551 h 3320351"/>
              <a:gd name="connsiteX16" fmla="*/ 2580832 w 2718435"/>
              <a:gd name="connsiteY16" fmla="*/ 26706 h 3320351"/>
              <a:gd name="connsiteX17" fmla="*/ 0 w 2718435"/>
              <a:gd name="connsiteY17" fmla="*/ 48478 h 332035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594287"/>
              <a:gd name="connsiteY0" fmla="*/ 3301681 h 3301681"/>
              <a:gd name="connsiteX1" fmla="*/ 2327500 w 2594287"/>
              <a:gd name="connsiteY1" fmla="*/ 3130231 h 3301681"/>
              <a:gd name="connsiteX2" fmla="*/ 2594200 w 2594287"/>
              <a:gd name="connsiteY2" fmla="*/ 2933381 h 3301681"/>
              <a:gd name="connsiteX3" fmla="*/ 2359250 w 2594287"/>
              <a:gd name="connsiteY3" fmla="*/ 2742881 h 3301681"/>
              <a:gd name="connsiteX4" fmla="*/ 2575150 w 2594287"/>
              <a:gd name="connsiteY4" fmla="*/ 2520631 h 3301681"/>
              <a:gd name="connsiteX5" fmla="*/ 2365600 w 2594287"/>
              <a:gd name="connsiteY5" fmla="*/ 2361881 h 3301681"/>
              <a:gd name="connsiteX6" fmla="*/ 2568800 w 2594287"/>
              <a:gd name="connsiteY6" fmla="*/ 2177731 h 3301681"/>
              <a:gd name="connsiteX7" fmla="*/ 2359250 w 2594287"/>
              <a:gd name="connsiteY7" fmla="*/ 1987231 h 3301681"/>
              <a:gd name="connsiteX8" fmla="*/ 2549750 w 2594287"/>
              <a:gd name="connsiteY8" fmla="*/ 1784031 h 3301681"/>
              <a:gd name="connsiteX9" fmla="*/ 2403700 w 2594287"/>
              <a:gd name="connsiteY9" fmla="*/ 1625281 h 3301681"/>
              <a:gd name="connsiteX10" fmla="*/ 2581500 w 2594287"/>
              <a:gd name="connsiteY10" fmla="*/ 1383981 h 3301681"/>
              <a:gd name="connsiteX11" fmla="*/ 2410050 w 2594287"/>
              <a:gd name="connsiteY11" fmla="*/ 1225231 h 3301681"/>
              <a:gd name="connsiteX12" fmla="*/ 2543400 w 2594287"/>
              <a:gd name="connsiteY12" fmla="*/ 1034731 h 3301681"/>
              <a:gd name="connsiteX13" fmla="*/ 2410050 w 2594287"/>
              <a:gd name="connsiteY13" fmla="*/ 825181 h 3301681"/>
              <a:gd name="connsiteX14" fmla="*/ 2556100 w 2594287"/>
              <a:gd name="connsiteY14" fmla="*/ 628331 h 3301681"/>
              <a:gd name="connsiteX15" fmla="*/ 2384650 w 2594287"/>
              <a:gd name="connsiteY15" fmla="*/ 456881 h 3301681"/>
              <a:gd name="connsiteX16" fmla="*/ 2580832 w 2594287"/>
              <a:gd name="connsiteY16" fmla="*/ 8036 h 3301681"/>
              <a:gd name="connsiteX17" fmla="*/ 0 w 2594287"/>
              <a:gd name="connsiteY17" fmla="*/ 29808 h 3301681"/>
              <a:gd name="connsiteX0" fmla="*/ 2568800 w 2594287"/>
              <a:gd name="connsiteY0" fmla="*/ 3278285 h 3278285"/>
              <a:gd name="connsiteX1" fmla="*/ 2327500 w 2594287"/>
              <a:gd name="connsiteY1" fmla="*/ 3106835 h 3278285"/>
              <a:gd name="connsiteX2" fmla="*/ 2594200 w 2594287"/>
              <a:gd name="connsiteY2" fmla="*/ 2909985 h 3278285"/>
              <a:gd name="connsiteX3" fmla="*/ 2359250 w 2594287"/>
              <a:gd name="connsiteY3" fmla="*/ 2719485 h 3278285"/>
              <a:gd name="connsiteX4" fmla="*/ 2575150 w 2594287"/>
              <a:gd name="connsiteY4" fmla="*/ 2497235 h 3278285"/>
              <a:gd name="connsiteX5" fmla="*/ 2365600 w 2594287"/>
              <a:gd name="connsiteY5" fmla="*/ 2338485 h 3278285"/>
              <a:gd name="connsiteX6" fmla="*/ 2568800 w 2594287"/>
              <a:gd name="connsiteY6" fmla="*/ 2154335 h 3278285"/>
              <a:gd name="connsiteX7" fmla="*/ 2359250 w 2594287"/>
              <a:gd name="connsiteY7" fmla="*/ 1963835 h 3278285"/>
              <a:gd name="connsiteX8" fmla="*/ 2549750 w 2594287"/>
              <a:gd name="connsiteY8" fmla="*/ 1760635 h 3278285"/>
              <a:gd name="connsiteX9" fmla="*/ 2403700 w 2594287"/>
              <a:gd name="connsiteY9" fmla="*/ 1601885 h 3278285"/>
              <a:gd name="connsiteX10" fmla="*/ 2581500 w 2594287"/>
              <a:gd name="connsiteY10" fmla="*/ 1360585 h 3278285"/>
              <a:gd name="connsiteX11" fmla="*/ 2410050 w 2594287"/>
              <a:gd name="connsiteY11" fmla="*/ 1201835 h 3278285"/>
              <a:gd name="connsiteX12" fmla="*/ 2543400 w 2594287"/>
              <a:gd name="connsiteY12" fmla="*/ 1011335 h 3278285"/>
              <a:gd name="connsiteX13" fmla="*/ 2410050 w 2594287"/>
              <a:gd name="connsiteY13" fmla="*/ 801785 h 3278285"/>
              <a:gd name="connsiteX14" fmla="*/ 2556100 w 2594287"/>
              <a:gd name="connsiteY14" fmla="*/ 604935 h 3278285"/>
              <a:gd name="connsiteX15" fmla="*/ 2384650 w 2594287"/>
              <a:gd name="connsiteY15" fmla="*/ 433485 h 3278285"/>
              <a:gd name="connsiteX16" fmla="*/ 2558709 w 2594287"/>
              <a:gd name="connsiteY16" fmla="*/ 14137 h 3278285"/>
              <a:gd name="connsiteX17" fmla="*/ 0 w 2594287"/>
              <a:gd name="connsiteY17" fmla="*/ 6412 h 3278285"/>
              <a:gd name="connsiteX0" fmla="*/ 2568800 w 2594287"/>
              <a:gd name="connsiteY0" fmla="*/ 3287952 h 3287952"/>
              <a:gd name="connsiteX1" fmla="*/ 2327500 w 2594287"/>
              <a:gd name="connsiteY1" fmla="*/ 3116502 h 3287952"/>
              <a:gd name="connsiteX2" fmla="*/ 2594200 w 2594287"/>
              <a:gd name="connsiteY2" fmla="*/ 2919652 h 3287952"/>
              <a:gd name="connsiteX3" fmla="*/ 2359250 w 2594287"/>
              <a:gd name="connsiteY3" fmla="*/ 2729152 h 3287952"/>
              <a:gd name="connsiteX4" fmla="*/ 2575150 w 2594287"/>
              <a:gd name="connsiteY4" fmla="*/ 2506902 h 3287952"/>
              <a:gd name="connsiteX5" fmla="*/ 2365600 w 2594287"/>
              <a:gd name="connsiteY5" fmla="*/ 2348152 h 3287952"/>
              <a:gd name="connsiteX6" fmla="*/ 2568800 w 2594287"/>
              <a:gd name="connsiteY6" fmla="*/ 2164002 h 3287952"/>
              <a:gd name="connsiteX7" fmla="*/ 2359250 w 2594287"/>
              <a:gd name="connsiteY7" fmla="*/ 1973502 h 3287952"/>
              <a:gd name="connsiteX8" fmla="*/ 2549750 w 2594287"/>
              <a:gd name="connsiteY8" fmla="*/ 1770302 h 3287952"/>
              <a:gd name="connsiteX9" fmla="*/ 2403700 w 2594287"/>
              <a:gd name="connsiteY9" fmla="*/ 1611552 h 3287952"/>
              <a:gd name="connsiteX10" fmla="*/ 2581500 w 2594287"/>
              <a:gd name="connsiteY10" fmla="*/ 1370252 h 3287952"/>
              <a:gd name="connsiteX11" fmla="*/ 2410050 w 2594287"/>
              <a:gd name="connsiteY11" fmla="*/ 1211502 h 3287952"/>
              <a:gd name="connsiteX12" fmla="*/ 2543400 w 2594287"/>
              <a:gd name="connsiteY12" fmla="*/ 1021002 h 3287952"/>
              <a:gd name="connsiteX13" fmla="*/ 2410050 w 2594287"/>
              <a:gd name="connsiteY13" fmla="*/ 811452 h 3287952"/>
              <a:gd name="connsiteX14" fmla="*/ 2556100 w 2594287"/>
              <a:gd name="connsiteY14" fmla="*/ 614602 h 3287952"/>
              <a:gd name="connsiteX15" fmla="*/ 2384650 w 2594287"/>
              <a:gd name="connsiteY15" fmla="*/ 443152 h 3287952"/>
              <a:gd name="connsiteX16" fmla="*/ 2558709 w 2594287"/>
              <a:gd name="connsiteY16" fmla="*/ 23804 h 3287952"/>
              <a:gd name="connsiteX17" fmla="*/ 0 w 2594287"/>
              <a:gd name="connsiteY17" fmla="*/ 16079 h 3287952"/>
              <a:gd name="connsiteX0" fmla="*/ 2568800 w 2598166"/>
              <a:gd name="connsiteY0" fmla="*/ 3271873 h 3271873"/>
              <a:gd name="connsiteX1" fmla="*/ 2327500 w 2598166"/>
              <a:gd name="connsiteY1" fmla="*/ 3100423 h 3271873"/>
              <a:gd name="connsiteX2" fmla="*/ 2594200 w 2598166"/>
              <a:gd name="connsiteY2" fmla="*/ 2903573 h 3271873"/>
              <a:gd name="connsiteX3" fmla="*/ 2359250 w 2598166"/>
              <a:gd name="connsiteY3" fmla="*/ 2713073 h 3271873"/>
              <a:gd name="connsiteX4" fmla="*/ 2575150 w 2598166"/>
              <a:gd name="connsiteY4" fmla="*/ 2490823 h 3271873"/>
              <a:gd name="connsiteX5" fmla="*/ 2365600 w 2598166"/>
              <a:gd name="connsiteY5" fmla="*/ 2332073 h 3271873"/>
              <a:gd name="connsiteX6" fmla="*/ 2568800 w 2598166"/>
              <a:gd name="connsiteY6" fmla="*/ 2147923 h 3271873"/>
              <a:gd name="connsiteX7" fmla="*/ 2359250 w 2598166"/>
              <a:gd name="connsiteY7" fmla="*/ 1957423 h 3271873"/>
              <a:gd name="connsiteX8" fmla="*/ 2549750 w 2598166"/>
              <a:gd name="connsiteY8" fmla="*/ 1754223 h 3271873"/>
              <a:gd name="connsiteX9" fmla="*/ 2403700 w 2598166"/>
              <a:gd name="connsiteY9" fmla="*/ 1595473 h 3271873"/>
              <a:gd name="connsiteX10" fmla="*/ 2581500 w 2598166"/>
              <a:gd name="connsiteY10" fmla="*/ 1354173 h 3271873"/>
              <a:gd name="connsiteX11" fmla="*/ 2410050 w 2598166"/>
              <a:gd name="connsiteY11" fmla="*/ 1195423 h 3271873"/>
              <a:gd name="connsiteX12" fmla="*/ 2543400 w 2598166"/>
              <a:gd name="connsiteY12" fmla="*/ 1004923 h 3271873"/>
              <a:gd name="connsiteX13" fmla="*/ 2410050 w 2598166"/>
              <a:gd name="connsiteY13" fmla="*/ 795373 h 3271873"/>
              <a:gd name="connsiteX14" fmla="*/ 2556100 w 2598166"/>
              <a:gd name="connsiteY14" fmla="*/ 598523 h 3271873"/>
              <a:gd name="connsiteX15" fmla="*/ 2384650 w 2598166"/>
              <a:gd name="connsiteY15" fmla="*/ 427073 h 3271873"/>
              <a:gd name="connsiteX16" fmla="*/ 2588206 w 2598166"/>
              <a:gd name="connsiteY16" fmla="*/ 125712 h 3271873"/>
              <a:gd name="connsiteX17" fmla="*/ 0 w 2598166"/>
              <a:gd name="connsiteY17" fmla="*/ 0 h 3271873"/>
              <a:gd name="connsiteX0" fmla="*/ 2568800 w 2598166"/>
              <a:gd name="connsiteY0" fmla="*/ 3299063 h 3299063"/>
              <a:gd name="connsiteX1" fmla="*/ 2327500 w 2598166"/>
              <a:gd name="connsiteY1" fmla="*/ 3127613 h 3299063"/>
              <a:gd name="connsiteX2" fmla="*/ 2594200 w 2598166"/>
              <a:gd name="connsiteY2" fmla="*/ 2930763 h 3299063"/>
              <a:gd name="connsiteX3" fmla="*/ 2359250 w 2598166"/>
              <a:gd name="connsiteY3" fmla="*/ 2740263 h 3299063"/>
              <a:gd name="connsiteX4" fmla="*/ 2575150 w 2598166"/>
              <a:gd name="connsiteY4" fmla="*/ 2518013 h 3299063"/>
              <a:gd name="connsiteX5" fmla="*/ 2365600 w 2598166"/>
              <a:gd name="connsiteY5" fmla="*/ 2359263 h 3299063"/>
              <a:gd name="connsiteX6" fmla="*/ 2568800 w 2598166"/>
              <a:gd name="connsiteY6" fmla="*/ 2175113 h 3299063"/>
              <a:gd name="connsiteX7" fmla="*/ 2359250 w 2598166"/>
              <a:gd name="connsiteY7" fmla="*/ 1984613 h 3299063"/>
              <a:gd name="connsiteX8" fmla="*/ 2549750 w 2598166"/>
              <a:gd name="connsiteY8" fmla="*/ 1781413 h 3299063"/>
              <a:gd name="connsiteX9" fmla="*/ 2403700 w 2598166"/>
              <a:gd name="connsiteY9" fmla="*/ 1622663 h 3299063"/>
              <a:gd name="connsiteX10" fmla="*/ 2581500 w 2598166"/>
              <a:gd name="connsiteY10" fmla="*/ 1381363 h 3299063"/>
              <a:gd name="connsiteX11" fmla="*/ 2410050 w 2598166"/>
              <a:gd name="connsiteY11" fmla="*/ 1222613 h 3299063"/>
              <a:gd name="connsiteX12" fmla="*/ 2543400 w 2598166"/>
              <a:gd name="connsiteY12" fmla="*/ 1032113 h 3299063"/>
              <a:gd name="connsiteX13" fmla="*/ 2410050 w 2598166"/>
              <a:gd name="connsiteY13" fmla="*/ 822563 h 3299063"/>
              <a:gd name="connsiteX14" fmla="*/ 2556100 w 2598166"/>
              <a:gd name="connsiteY14" fmla="*/ 625713 h 3299063"/>
              <a:gd name="connsiteX15" fmla="*/ 2384650 w 2598166"/>
              <a:gd name="connsiteY15" fmla="*/ 454263 h 3299063"/>
              <a:gd name="connsiteX16" fmla="*/ 2588206 w 2598166"/>
              <a:gd name="connsiteY16" fmla="*/ 152902 h 3299063"/>
              <a:gd name="connsiteX17" fmla="*/ 0 w 2598166"/>
              <a:gd name="connsiteY17" fmla="*/ 27190 h 3299063"/>
              <a:gd name="connsiteX0" fmla="*/ 2568800 w 2612527"/>
              <a:gd name="connsiteY0" fmla="*/ 3337218 h 3337218"/>
              <a:gd name="connsiteX1" fmla="*/ 2327500 w 2612527"/>
              <a:gd name="connsiteY1" fmla="*/ 3165768 h 3337218"/>
              <a:gd name="connsiteX2" fmla="*/ 2594200 w 2612527"/>
              <a:gd name="connsiteY2" fmla="*/ 2968918 h 3337218"/>
              <a:gd name="connsiteX3" fmla="*/ 2359250 w 2612527"/>
              <a:gd name="connsiteY3" fmla="*/ 2778418 h 3337218"/>
              <a:gd name="connsiteX4" fmla="*/ 2575150 w 2612527"/>
              <a:gd name="connsiteY4" fmla="*/ 2556168 h 3337218"/>
              <a:gd name="connsiteX5" fmla="*/ 2365600 w 2612527"/>
              <a:gd name="connsiteY5" fmla="*/ 2397418 h 3337218"/>
              <a:gd name="connsiteX6" fmla="*/ 2568800 w 2612527"/>
              <a:gd name="connsiteY6" fmla="*/ 2213268 h 3337218"/>
              <a:gd name="connsiteX7" fmla="*/ 2359250 w 2612527"/>
              <a:gd name="connsiteY7" fmla="*/ 2022768 h 3337218"/>
              <a:gd name="connsiteX8" fmla="*/ 2549750 w 2612527"/>
              <a:gd name="connsiteY8" fmla="*/ 1819568 h 3337218"/>
              <a:gd name="connsiteX9" fmla="*/ 2403700 w 2612527"/>
              <a:gd name="connsiteY9" fmla="*/ 1660818 h 3337218"/>
              <a:gd name="connsiteX10" fmla="*/ 2581500 w 2612527"/>
              <a:gd name="connsiteY10" fmla="*/ 1419518 h 3337218"/>
              <a:gd name="connsiteX11" fmla="*/ 2410050 w 2612527"/>
              <a:gd name="connsiteY11" fmla="*/ 1260768 h 3337218"/>
              <a:gd name="connsiteX12" fmla="*/ 2543400 w 2612527"/>
              <a:gd name="connsiteY12" fmla="*/ 1070268 h 3337218"/>
              <a:gd name="connsiteX13" fmla="*/ 2410050 w 2612527"/>
              <a:gd name="connsiteY13" fmla="*/ 860718 h 3337218"/>
              <a:gd name="connsiteX14" fmla="*/ 2556100 w 2612527"/>
              <a:gd name="connsiteY14" fmla="*/ 663868 h 3337218"/>
              <a:gd name="connsiteX15" fmla="*/ 2384650 w 2612527"/>
              <a:gd name="connsiteY15" fmla="*/ 492418 h 3337218"/>
              <a:gd name="connsiteX16" fmla="*/ 2602955 w 2612527"/>
              <a:gd name="connsiteY16" fmla="*/ 124689 h 3337218"/>
              <a:gd name="connsiteX17" fmla="*/ 0 w 2612527"/>
              <a:gd name="connsiteY17" fmla="*/ 65345 h 3337218"/>
              <a:gd name="connsiteX0" fmla="*/ 2568800 w 2612527"/>
              <a:gd name="connsiteY0" fmla="*/ 3311971 h 3311971"/>
              <a:gd name="connsiteX1" fmla="*/ 2327500 w 2612527"/>
              <a:gd name="connsiteY1" fmla="*/ 3140521 h 3311971"/>
              <a:gd name="connsiteX2" fmla="*/ 2594200 w 2612527"/>
              <a:gd name="connsiteY2" fmla="*/ 2943671 h 3311971"/>
              <a:gd name="connsiteX3" fmla="*/ 2359250 w 2612527"/>
              <a:gd name="connsiteY3" fmla="*/ 2753171 h 3311971"/>
              <a:gd name="connsiteX4" fmla="*/ 2575150 w 2612527"/>
              <a:gd name="connsiteY4" fmla="*/ 2530921 h 3311971"/>
              <a:gd name="connsiteX5" fmla="*/ 2365600 w 2612527"/>
              <a:gd name="connsiteY5" fmla="*/ 2372171 h 3311971"/>
              <a:gd name="connsiteX6" fmla="*/ 2568800 w 2612527"/>
              <a:gd name="connsiteY6" fmla="*/ 2188021 h 3311971"/>
              <a:gd name="connsiteX7" fmla="*/ 2359250 w 2612527"/>
              <a:gd name="connsiteY7" fmla="*/ 1997521 h 3311971"/>
              <a:gd name="connsiteX8" fmla="*/ 2549750 w 2612527"/>
              <a:gd name="connsiteY8" fmla="*/ 1794321 h 3311971"/>
              <a:gd name="connsiteX9" fmla="*/ 2403700 w 2612527"/>
              <a:gd name="connsiteY9" fmla="*/ 1635571 h 3311971"/>
              <a:gd name="connsiteX10" fmla="*/ 2581500 w 2612527"/>
              <a:gd name="connsiteY10" fmla="*/ 1394271 h 3311971"/>
              <a:gd name="connsiteX11" fmla="*/ 2410050 w 2612527"/>
              <a:gd name="connsiteY11" fmla="*/ 1235521 h 3311971"/>
              <a:gd name="connsiteX12" fmla="*/ 2543400 w 2612527"/>
              <a:gd name="connsiteY12" fmla="*/ 1045021 h 3311971"/>
              <a:gd name="connsiteX13" fmla="*/ 2410050 w 2612527"/>
              <a:gd name="connsiteY13" fmla="*/ 835471 h 3311971"/>
              <a:gd name="connsiteX14" fmla="*/ 2556100 w 2612527"/>
              <a:gd name="connsiteY14" fmla="*/ 638621 h 3311971"/>
              <a:gd name="connsiteX15" fmla="*/ 2384650 w 2612527"/>
              <a:gd name="connsiteY15" fmla="*/ 467171 h 3311971"/>
              <a:gd name="connsiteX16" fmla="*/ 2602955 w 2612527"/>
              <a:gd name="connsiteY16" fmla="*/ 99442 h 3311971"/>
              <a:gd name="connsiteX17" fmla="*/ 0 w 2612527"/>
              <a:gd name="connsiteY17" fmla="*/ 40098 h 3311971"/>
              <a:gd name="connsiteX0" fmla="*/ 2568800 w 2612527"/>
              <a:gd name="connsiteY0" fmla="*/ 3287982 h 3287982"/>
              <a:gd name="connsiteX1" fmla="*/ 2327500 w 2612527"/>
              <a:gd name="connsiteY1" fmla="*/ 3116532 h 3287982"/>
              <a:gd name="connsiteX2" fmla="*/ 2594200 w 2612527"/>
              <a:gd name="connsiteY2" fmla="*/ 2919682 h 3287982"/>
              <a:gd name="connsiteX3" fmla="*/ 2359250 w 2612527"/>
              <a:gd name="connsiteY3" fmla="*/ 2729182 h 3287982"/>
              <a:gd name="connsiteX4" fmla="*/ 2575150 w 2612527"/>
              <a:gd name="connsiteY4" fmla="*/ 2506932 h 3287982"/>
              <a:gd name="connsiteX5" fmla="*/ 2365600 w 2612527"/>
              <a:gd name="connsiteY5" fmla="*/ 2348182 h 3287982"/>
              <a:gd name="connsiteX6" fmla="*/ 2568800 w 2612527"/>
              <a:gd name="connsiteY6" fmla="*/ 2164032 h 3287982"/>
              <a:gd name="connsiteX7" fmla="*/ 2359250 w 2612527"/>
              <a:gd name="connsiteY7" fmla="*/ 1973532 h 3287982"/>
              <a:gd name="connsiteX8" fmla="*/ 2549750 w 2612527"/>
              <a:gd name="connsiteY8" fmla="*/ 1770332 h 3287982"/>
              <a:gd name="connsiteX9" fmla="*/ 2403700 w 2612527"/>
              <a:gd name="connsiteY9" fmla="*/ 1611582 h 3287982"/>
              <a:gd name="connsiteX10" fmla="*/ 2581500 w 2612527"/>
              <a:gd name="connsiteY10" fmla="*/ 1370282 h 3287982"/>
              <a:gd name="connsiteX11" fmla="*/ 2410050 w 2612527"/>
              <a:gd name="connsiteY11" fmla="*/ 1211532 h 3287982"/>
              <a:gd name="connsiteX12" fmla="*/ 2543400 w 2612527"/>
              <a:gd name="connsiteY12" fmla="*/ 1021032 h 3287982"/>
              <a:gd name="connsiteX13" fmla="*/ 2410050 w 2612527"/>
              <a:gd name="connsiteY13" fmla="*/ 811482 h 3287982"/>
              <a:gd name="connsiteX14" fmla="*/ 2556100 w 2612527"/>
              <a:gd name="connsiteY14" fmla="*/ 614632 h 3287982"/>
              <a:gd name="connsiteX15" fmla="*/ 2384650 w 2612527"/>
              <a:gd name="connsiteY15" fmla="*/ 443182 h 3287982"/>
              <a:gd name="connsiteX16" fmla="*/ 2602955 w 2612527"/>
              <a:gd name="connsiteY16" fmla="*/ 75453 h 3287982"/>
              <a:gd name="connsiteX17" fmla="*/ 0 w 2612527"/>
              <a:gd name="connsiteY17" fmla="*/ 16109 h 3287982"/>
              <a:gd name="connsiteX0" fmla="*/ 2568800 w 2612527"/>
              <a:gd name="connsiteY0" fmla="*/ 3275423 h 3275423"/>
              <a:gd name="connsiteX1" fmla="*/ 2327500 w 2612527"/>
              <a:gd name="connsiteY1" fmla="*/ 3103973 h 3275423"/>
              <a:gd name="connsiteX2" fmla="*/ 2594200 w 2612527"/>
              <a:gd name="connsiteY2" fmla="*/ 2907123 h 3275423"/>
              <a:gd name="connsiteX3" fmla="*/ 2359250 w 2612527"/>
              <a:gd name="connsiteY3" fmla="*/ 2716623 h 3275423"/>
              <a:gd name="connsiteX4" fmla="*/ 2575150 w 2612527"/>
              <a:gd name="connsiteY4" fmla="*/ 2494373 h 3275423"/>
              <a:gd name="connsiteX5" fmla="*/ 2365600 w 2612527"/>
              <a:gd name="connsiteY5" fmla="*/ 2335623 h 3275423"/>
              <a:gd name="connsiteX6" fmla="*/ 2568800 w 2612527"/>
              <a:gd name="connsiteY6" fmla="*/ 2151473 h 3275423"/>
              <a:gd name="connsiteX7" fmla="*/ 2359250 w 2612527"/>
              <a:gd name="connsiteY7" fmla="*/ 1960973 h 3275423"/>
              <a:gd name="connsiteX8" fmla="*/ 2549750 w 2612527"/>
              <a:gd name="connsiteY8" fmla="*/ 1757773 h 3275423"/>
              <a:gd name="connsiteX9" fmla="*/ 2403700 w 2612527"/>
              <a:gd name="connsiteY9" fmla="*/ 1599023 h 3275423"/>
              <a:gd name="connsiteX10" fmla="*/ 2581500 w 2612527"/>
              <a:gd name="connsiteY10" fmla="*/ 1357723 h 3275423"/>
              <a:gd name="connsiteX11" fmla="*/ 2410050 w 2612527"/>
              <a:gd name="connsiteY11" fmla="*/ 1198973 h 3275423"/>
              <a:gd name="connsiteX12" fmla="*/ 2543400 w 2612527"/>
              <a:gd name="connsiteY12" fmla="*/ 1008473 h 3275423"/>
              <a:gd name="connsiteX13" fmla="*/ 2410050 w 2612527"/>
              <a:gd name="connsiteY13" fmla="*/ 798923 h 3275423"/>
              <a:gd name="connsiteX14" fmla="*/ 2556100 w 2612527"/>
              <a:gd name="connsiteY14" fmla="*/ 602073 h 3275423"/>
              <a:gd name="connsiteX15" fmla="*/ 2384650 w 2612527"/>
              <a:gd name="connsiteY15" fmla="*/ 430623 h 3275423"/>
              <a:gd name="connsiteX16" fmla="*/ 2602955 w 2612527"/>
              <a:gd name="connsiteY16" fmla="*/ 62894 h 3275423"/>
              <a:gd name="connsiteX17" fmla="*/ 0 w 2612527"/>
              <a:gd name="connsiteY17" fmla="*/ 3550 h 3275423"/>
              <a:gd name="connsiteX0" fmla="*/ 2568800 w 2605343"/>
              <a:gd name="connsiteY0" fmla="*/ 3285355 h 3285355"/>
              <a:gd name="connsiteX1" fmla="*/ 2327500 w 2605343"/>
              <a:gd name="connsiteY1" fmla="*/ 3113905 h 3285355"/>
              <a:gd name="connsiteX2" fmla="*/ 2594200 w 2605343"/>
              <a:gd name="connsiteY2" fmla="*/ 2917055 h 3285355"/>
              <a:gd name="connsiteX3" fmla="*/ 2359250 w 2605343"/>
              <a:gd name="connsiteY3" fmla="*/ 2726555 h 3285355"/>
              <a:gd name="connsiteX4" fmla="*/ 2575150 w 2605343"/>
              <a:gd name="connsiteY4" fmla="*/ 2504305 h 3285355"/>
              <a:gd name="connsiteX5" fmla="*/ 2365600 w 2605343"/>
              <a:gd name="connsiteY5" fmla="*/ 2345555 h 3285355"/>
              <a:gd name="connsiteX6" fmla="*/ 2568800 w 2605343"/>
              <a:gd name="connsiteY6" fmla="*/ 2161405 h 3285355"/>
              <a:gd name="connsiteX7" fmla="*/ 2359250 w 2605343"/>
              <a:gd name="connsiteY7" fmla="*/ 1970905 h 3285355"/>
              <a:gd name="connsiteX8" fmla="*/ 2549750 w 2605343"/>
              <a:gd name="connsiteY8" fmla="*/ 1767705 h 3285355"/>
              <a:gd name="connsiteX9" fmla="*/ 2403700 w 2605343"/>
              <a:gd name="connsiteY9" fmla="*/ 1608955 h 3285355"/>
              <a:gd name="connsiteX10" fmla="*/ 2581500 w 2605343"/>
              <a:gd name="connsiteY10" fmla="*/ 1367655 h 3285355"/>
              <a:gd name="connsiteX11" fmla="*/ 2410050 w 2605343"/>
              <a:gd name="connsiteY11" fmla="*/ 1208905 h 3285355"/>
              <a:gd name="connsiteX12" fmla="*/ 2543400 w 2605343"/>
              <a:gd name="connsiteY12" fmla="*/ 1018405 h 3285355"/>
              <a:gd name="connsiteX13" fmla="*/ 2410050 w 2605343"/>
              <a:gd name="connsiteY13" fmla="*/ 808855 h 3285355"/>
              <a:gd name="connsiteX14" fmla="*/ 2556100 w 2605343"/>
              <a:gd name="connsiteY14" fmla="*/ 612005 h 3285355"/>
              <a:gd name="connsiteX15" fmla="*/ 2384650 w 2605343"/>
              <a:gd name="connsiteY15" fmla="*/ 440555 h 3285355"/>
              <a:gd name="connsiteX16" fmla="*/ 2595581 w 2605343"/>
              <a:gd name="connsiteY16" fmla="*/ 50704 h 3285355"/>
              <a:gd name="connsiteX17" fmla="*/ 0 w 2605343"/>
              <a:gd name="connsiteY17" fmla="*/ 13482 h 3285355"/>
              <a:gd name="connsiteX0" fmla="*/ 2568800 w 2605343"/>
              <a:gd name="connsiteY0" fmla="*/ 3274696 h 3274696"/>
              <a:gd name="connsiteX1" fmla="*/ 2327500 w 2605343"/>
              <a:gd name="connsiteY1" fmla="*/ 3103246 h 3274696"/>
              <a:gd name="connsiteX2" fmla="*/ 2594200 w 2605343"/>
              <a:gd name="connsiteY2" fmla="*/ 2906396 h 3274696"/>
              <a:gd name="connsiteX3" fmla="*/ 2359250 w 2605343"/>
              <a:gd name="connsiteY3" fmla="*/ 2715896 h 3274696"/>
              <a:gd name="connsiteX4" fmla="*/ 2575150 w 2605343"/>
              <a:gd name="connsiteY4" fmla="*/ 2493646 h 3274696"/>
              <a:gd name="connsiteX5" fmla="*/ 2365600 w 2605343"/>
              <a:gd name="connsiteY5" fmla="*/ 2334896 h 3274696"/>
              <a:gd name="connsiteX6" fmla="*/ 2568800 w 2605343"/>
              <a:gd name="connsiteY6" fmla="*/ 2150746 h 3274696"/>
              <a:gd name="connsiteX7" fmla="*/ 2359250 w 2605343"/>
              <a:gd name="connsiteY7" fmla="*/ 1960246 h 3274696"/>
              <a:gd name="connsiteX8" fmla="*/ 2549750 w 2605343"/>
              <a:gd name="connsiteY8" fmla="*/ 1757046 h 3274696"/>
              <a:gd name="connsiteX9" fmla="*/ 2403700 w 2605343"/>
              <a:gd name="connsiteY9" fmla="*/ 1598296 h 3274696"/>
              <a:gd name="connsiteX10" fmla="*/ 2581500 w 2605343"/>
              <a:gd name="connsiteY10" fmla="*/ 1356996 h 3274696"/>
              <a:gd name="connsiteX11" fmla="*/ 2410050 w 2605343"/>
              <a:gd name="connsiteY11" fmla="*/ 1198246 h 3274696"/>
              <a:gd name="connsiteX12" fmla="*/ 2543400 w 2605343"/>
              <a:gd name="connsiteY12" fmla="*/ 1007746 h 3274696"/>
              <a:gd name="connsiteX13" fmla="*/ 2410050 w 2605343"/>
              <a:gd name="connsiteY13" fmla="*/ 798196 h 3274696"/>
              <a:gd name="connsiteX14" fmla="*/ 2556100 w 2605343"/>
              <a:gd name="connsiteY14" fmla="*/ 601346 h 3274696"/>
              <a:gd name="connsiteX15" fmla="*/ 2384650 w 2605343"/>
              <a:gd name="connsiteY15" fmla="*/ 429896 h 3274696"/>
              <a:gd name="connsiteX16" fmla="*/ 2595581 w 2605343"/>
              <a:gd name="connsiteY16" fmla="*/ 40045 h 3274696"/>
              <a:gd name="connsiteX17" fmla="*/ 0 w 2605343"/>
              <a:gd name="connsiteY17" fmla="*/ 2823 h 3274696"/>
              <a:gd name="connsiteX0" fmla="*/ 2568800 w 2606089"/>
              <a:gd name="connsiteY0" fmla="*/ 3274696 h 3274696"/>
              <a:gd name="connsiteX1" fmla="*/ 2327500 w 2606089"/>
              <a:gd name="connsiteY1" fmla="*/ 3103246 h 3274696"/>
              <a:gd name="connsiteX2" fmla="*/ 2594200 w 2606089"/>
              <a:gd name="connsiteY2" fmla="*/ 2906396 h 3274696"/>
              <a:gd name="connsiteX3" fmla="*/ 2359250 w 2606089"/>
              <a:gd name="connsiteY3" fmla="*/ 2715896 h 3274696"/>
              <a:gd name="connsiteX4" fmla="*/ 2575150 w 2606089"/>
              <a:gd name="connsiteY4" fmla="*/ 2493646 h 3274696"/>
              <a:gd name="connsiteX5" fmla="*/ 2365600 w 2606089"/>
              <a:gd name="connsiteY5" fmla="*/ 2334896 h 3274696"/>
              <a:gd name="connsiteX6" fmla="*/ 2568800 w 2606089"/>
              <a:gd name="connsiteY6" fmla="*/ 2150746 h 3274696"/>
              <a:gd name="connsiteX7" fmla="*/ 2359250 w 2606089"/>
              <a:gd name="connsiteY7" fmla="*/ 1960246 h 3274696"/>
              <a:gd name="connsiteX8" fmla="*/ 2549750 w 2606089"/>
              <a:gd name="connsiteY8" fmla="*/ 1757046 h 3274696"/>
              <a:gd name="connsiteX9" fmla="*/ 2403700 w 2606089"/>
              <a:gd name="connsiteY9" fmla="*/ 1598296 h 3274696"/>
              <a:gd name="connsiteX10" fmla="*/ 2581500 w 2606089"/>
              <a:gd name="connsiteY10" fmla="*/ 1356996 h 3274696"/>
              <a:gd name="connsiteX11" fmla="*/ 2410050 w 2606089"/>
              <a:gd name="connsiteY11" fmla="*/ 1198246 h 3274696"/>
              <a:gd name="connsiteX12" fmla="*/ 2543400 w 2606089"/>
              <a:gd name="connsiteY12" fmla="*/ 1007746 h 3274696"/>
              <a:gd name="connsiteX13" fmla="*/ 2410050 w 2606089"/>
              <a:gd name="connsiteY13" fmla="*/ 798196 h 3274696"/>
              <a:gd name="connsiteX14" fmla="*/ 2556100 w 2606089"/>
              <a:gd name="connsiteY14" fmla="*/ 601346 h 3274696"/>
              <a:gd name="connsiteX15" fmla="*/ 2406773 w 2606089"/>
              <a:gd name="connsiteY15" fmla="*/ 260289 h 3274696"/>
              <a:gd name="connsiteX16" fmla="*/ 2595581 w 2606089"/>
              <a:gd name="connsiteY16" fmla="*/ 40045 h 3274696"/>
              <a:gd name="connsiteX17" fmla="*/ 0 w 2606089"/>
              <a:gd name="connsiteY17" fmla="*/ 2823 h 3274696"/>
              <a:gd name="connsiteX0" fmla="*/ 2568800 w 2606351"/>
              <a:gd name="connsiteY0" fmla="*/ 3274696 h 3274696"/>
              <a:gd name="connsiteX1" fmla="*/ 2327500 w 2606351"/>
              <a:gd name="connsiteY1" fmla="*/ 3103246 h 3274696"/>
              <a:gd name="connsiteX2" fmla="*/ 2594200 w 2606351"/>
              <a:gd name="connsiteY2" fmla="*/ 2906396 h 3274696"/>
              <a:gd name="connsiteX3" fmla="*/ 2359250 w 2606351"/>
              <a:gd name="connsiteY3" fmla="*/ 2715896 h 3274696"/>
              <a:gd name="connsiteX4" fmla="*/ 2575150 w 2606351"/>
              <a:gd name="connsiteY4" fmla="*/ 2493646 h 3274696"/>
              <a:gd name="connsiteX5" fmla="*/ 2365600 w 2606351"/>
              <a:gd name="connsiteY5" fmla="*/ 2334896 h 3274696"/>
              <a:gd name="connsiteX6" fmla="*/ 2568800 w 2606351"/>
              <a:gd name="connsiteY6" fmla="*/ 2150746 h 3274696"/>
              <a:gd name="connsiteX7" fmla="*/ 2359250 w 2606351"/>
              <a:gd name="connsiteY7" fmla="*/ 1960246 h 3274696"/>
              <a:gd name="connsiteX8" fmla="*/ 2549750 w 2606351"/>
              <a:gd name="connsiteY8" fmla="*/ 1757046 h 3274696"/>
              <a:gd name="connsiteX9" fmla="*/ 2403700 w 2606351"/>
              <a:gd name="connsiteY9" fmla="*/ 1598296 h 3274696"/>
              <a:gd name="connsiteX10" fmla="*/ 2581500 w 2606351"/>
              <a:gd name="connsiteY10" fmla="*/ 1356996 h 3274696"/>
              <a:gd name="connsiteX11" fmla="*/ 2410050 w 2606351"/>
              <a:gd name="connsiteY11" fmla="*/ 1198246 h 3274696"/>
              <a:gd name="connsiteX12" fmla="*/ 2543400 w 2606351"/>
              <a:gd name="connsiteY12" fmla="*/ 1007746 h 3274696"/>
              <a:gd name="connsiteX13" fmla="*/ 2410050 w 2606351"/>
              <a:gd name="connsiteY13" fmla="*/ 798196 h 3274696"/>
              <a:gd name="connsiteX14" fmla="*/ 2556100 w 2606351"/>
              <a:gd name="connsiteY14" fmla="*/ 601346 h 3274696"/>
              <a:gd name="connsiteX15" fmla="*/ 2406773 w 2606351"/>
              <a:gd name="connsiteY15" fmla="*/ 260289 h 3274696"/>
              <a:gd name="connsiteX16" fmla="*/ 2595581 w 2606351"/>
              <a:gd name="connsiteY16" fmla="*/ 40045 h 3274696"/>
              <a:gd name="connsiteX17" fmla="*/ 0 w 2606351"/>
              <a:gd name="connsiteY17" fmla="*/ 2823 h 3274696"/>
              <a:gd name="connsiteX0" fmla="*/ 2568800 w 2605818"/>
              <a:gd name="connsiteY0" fmla="*/ 3274696 h 3274696"/>
              <a:gd name="connsiteX1" fmla="*/ 2327500 w 2605818"/>
              <a:gd name="connsiteY1" fmla="*/ 3103246 h 3274696"/>
              <a:gd name="connsiteX2" fmla="*/ 2594200 w 2605818"/>
              <a:gd name="connsiteY2" fmla="*/ 2906396 h 3274696"/>
              <a:gd name="connsiteX3" fmla="*/ 2359250 w 2605818"/>
              <a:gd name="connsiteY3" fmla="*/ 2715896 h 3274696"/>
              <a:gd name="connsiteX4" fmla="*/ 2575150 w 2605818"/>
              <a:gd name="connsiteY4" fmla="*/ 2493646 h 3274696"/>
              <a:gd name="connsiteX5" fmla="*/ 2365600 w 2605818"/>
              <a:gd name="connsiteY5" fmla="*/ 2334896 h 3274696"/>
              <a:gd name="connsiteX6" fmla="*/ 2568800 w 2605818"/>
              <a:gd name="connsiteY6" fmla="*/ 2150746 h 3274696"/>
              <a:gd name="connsiteX7" fmla="*/ 2359250 w 2605818"/>
              <a:gd name="connsiteY7" fmla="*/ 1960246 h 3274696"/>
              <a:gd name="connsiteX8" fmla="*/ 2549750 w 2605818"/>
              <a:gd name="connsiteY8" fmla="*/ 1757046 h 3274696"/>
              <a:gd name="connsiteX9" fmla="*/ 2403700 w 2605818"/>
              <a:gd name="connsiteY9" fmla="*/ 1598296 h 3274696"/>
              <a:gd name="connsiteX10" fmla="*/ 2581500 w 2605818"/>
              <a:gd name="connsiteY10" fmla="*/ 1356996 h 3274696"/>
              <a:gd name="connsiteX11" fmla="*/ 2410050 w 2605818"/>
              <a:gd name="connsiteY11" fmla="*/ 1198246 h 3274696"/>
              <a:gd name="connsiteX12" fmla="*/ 2543400 w 2605818"/>
              <a:gd name="connsiteY12" fmla="*/ 1007746 h 3274696"/>
              <a:gd name="connsiteX13" fmla="*/ 2410050 w 2605818"/>
              <a:gd name="connsiteY13" fmla="*/ 798196 h 3274696"/>
              <a:gd name="connsiteX14" fmla="*/ 2556100 w 2605818"/>
              <a:gd name="connsiteY14" fmla="*/ 601346 h 3274696"/>
              <a:gd name="connsiteX15" fmla="*/ 2392025 w 2605818"/>
              <a:gd name="connsiteY15" fmla="*/ 304535 h 3274696"/>
              <a:gd name="connsiteX16" fmla="*/ 2595581 w 2605818"/>
              <a:gd name="connsiteY16" fmla="*/ 40045 h 3274696"/>
              <a:gd name="connsiteX17" fmla="*/ 0 w 2605818"/>
              <a:gd name="connsiteY17" fmla="*/ 2823 h 3274696"/>
              <a:gd name="connsiteX0" fmla="*/ 2568800 w 2605464"/>
              <a:gd name="connsiteY0" fmla="*/ 3274696 h 3274696"/>
              <a:gd name="connsiteX1" fmla="*/ 2327500 w 2605464"/>
              <a:gd name="connsiteY1" fmla="*/ 3103246 h 3274696"/>
              <a:gd name="connsiteX2" fmla="*/ 2594200 w 2605464"/>
              <a:gd name="connsiteY2" fmla="*/ 2906396 h 3274696"/>
              <a:gd name="connsiteX3" fmla="*/ 2359250 w 2605464"/>
              <a:gd name="connsiteY3" fmla="*/ 2715896 h 3274696"/>
              <a:gd name="connsiteX4" fmla="*/ 2575150 w 2605464"/>
              <a:gd name="connsiteY4" fmla="*/ 2493646 h 3274696"/>
              <a:gd name="connsiteX5" fmla="*/ 2365600 w 2605464"/>
              <a:gd name="connsiteY5" fmla="*/ 2334896 h 3274696"/>
              <a:gd name="connsiteX6" fmla="*/ 2568800 w 2605464"/>
              <a:gd name="connsiteY6" fmla="*/ 2150746 h 3274696"/>
              <a:gd name="connsiteX7" fmla="*/ 2359250 w 2605464"/>
              <a:gd name="connsiteY7" fmla="*/ 1960246 h 3274696"/>
              <a:gd name="connsiteX8" fmla="*/ 2549750 w 2605464"/>
              <a:gd name="connsiteY8" fmla="*/ 1757046 h 3274696"/>
              <a:gd name="connsiteX9" fmla="*/ 2403700 w 2605464"/>
              <a:gd name="connsiteY9" fmla="*/ 1598296 h 3274696"/>
              <a:gd name="connsiteX10" fmla="*/ 2581500 w 2605464"/>
              <a:gd name="connsiteY10" fmla="*/ 1356996 h 3274696"/>
              <a:gd name="connsiteX11" fmla="*/ 2410050 w 2605464"/>
              <a:gd name="connsiteY11" fmla="*/ 1198246 h 3274696"/>
              <a:gd name="connsiteX12" fmla="*/ 2543400 w 2605464"/>
              <a:gd name="connsiteY12" fmla="*/ 1007746 h 3274696"/>
              <a:gd name="connsiteX13" fmla="*/ 2410050 w 2605464"/>
              <a:gd name="connsiteY13" fmla="*/ 798196 h 3274696"/>
              <a:gd name="connsiteX14" fmla="*/ 2578223 w 2605464"/>
              <a:gd name="connsiteY14" fmla="*/ 431739 h 3274696"/>
              <a:gd name="connsiteX15" fmla="*/ 2392025 w 2605464"/>
              <a:gd name="connsiteY15" fmla="*/ 304535 h 3274696"/>
              <a:gd name="connsiteX16" fmla="*/ 2595581 w 2605464"/>
              <a:gd name="connsiteY16" fmla="*/ 40045 h 3274696"/>
              <a:gd name="connsiteX17" fmla="*/ 0 w 2605464"/>
              <a:gd name="connsiteY17" fmla="*/ 2823 h 3274696"/>
              <a:gd name="connsiteX0" fmla="*/ 2568800 w 2607755"/>
              <a:gd name="connsiteY0" fmla="*/ 3274696 h 3274696"/>
              <a:gd name="connsiteX1" fmla="*/ 2327500 w 2607755"/>
              <a:gd name="connsiteY1" fmla="*/ 3103246 h 3274696"/>
              <a:gd name="connsiteX2" fmla="*/ 2594200 w 2607755"/>
              <a:gd name="connsiteY2" fmla="*/ 2906396 h 3274696"/>
              <a:gd name="connsiteX3" fmla="*/ 2359250 w 2607755"/>
              <a:gd name="connsiteY3" fmla="*/ 2715896 h 3274696"/>
              <a:gd name="connsiteX4" fmla="*/ 2575150 w 2607755"/>
              <a:gd name="connsiteY4" fmla="*/ 2493646 h 3274696"/>
              <a:gd name="connsiteX5" fmla="*/ 2365600 w 2607755"/>
              <a:gd name="connsiteY5" fmla="*/ 2334896 h 3274696"/>
              <a:gd name="connsiteX6" fmla="*/ 2568800 w 2607755"/>
              <a:gd name="connsiteY6" fmla="*/ 2150746 h 3274696"/>
              <a:gd name="connsiteX7" fmla="*/ 2359250 w 2607755"/>
              <a:gd name="connsiteY7" fmla="*/ 1960246 h 3274696"/>
              <a:gd name="connsiteX8" fmla="*/ 2549750 w 2607755"/>
              <a:gd name="connsiteY8" fmla="*/ 1757046 h 3274696"/>
              <a:gd name="connsiteX9" fmla="*/ 2403700 w 2607755"/>
              <a:gd name="connsiteY9" fmla="*/ 1598296 h 3274696"/>
              <a:gd name="connsiteX10" fmla="*/ 2581500 w 2607755"/>
              <a:gd name="connsiteY10" fmla="*/ 1356996 h 3274696"/>
              <a:gd name="connsiteX11" fmla="*/ 2410050 w 2607755"/>
              <a:gd name="connsiteY11" fmla="*/ 1198246 h 3274696"/>
              <a:gd name="connsiteX12" fmla="*/ 2543400 w 2607755"/>
              <a:gd name="connsiteY12" fmla="*/ 1007746 h 3274696"/>
              <a:gd name="connsiteX13" fmla="*/ 2410050 w 2607755"/>
              <a:gd name="connsiteY13" fmla="*/ 798196 h 3274696"/>
              <a:gd name="connsiteX14" fmla="*/ 2607720 w 2607755"/>
              <a:gd name="connsiteY14" fmla="*/ 571849 h 3274696"/>
              <a:gd name="connsiteX15" fmla="*/ 2392025 w 2607755"/>
              <a:gd name="connsiteY15" fmla="*/ 304535 h 3274696"/>
              <a:gd name="connsiteX16" fmla="*/ 2595581 w 2607755"/>
              <a:gd name="connsiteY16" fmla="*/ 40045 h 3274696"/>
              <a:gd name="connsiteX17" fmla="*/ 0 w 2607755"/>
              <a:gd name="connsiteY17" fmla="*/ 2823 h 3274696"/>
              <a:gd name="connsiteX0" fmla="*/ 2568800 w 2607754"/>
              <a:gd name="connsiteY0" fmla="*/ 3274696 h 3274696"/>
              <a:gd name="connsiteX1" fmla="*/ 2327500 w 2607754"/>
              <a:gd name="connsiteY1" fmla="*/ 3103246 h 3274696"/>
              <a:gd name="connsiteX2" fmla="*/ 2594200 w 2607754"/>
              <a:gd name="connsiteY2" fmla="*/ 2906396 h 3274696"/>
              <a:gd name="connsiteX3" fmla="*/ 2359250 w 2607754"/>
              <a:gd name="connsiteY3" fmla="*/ 2715896 h 3274696"/>
              <a:gd name="connsiteX4" fmla="*/ 2575150 w 2607754"/>
              <a:gd name="connsiteY4" fmla="*/ 2493646 h 3274696"/>
              <a:gd name="connsiteX5" fmla="*/ 2365600 w 2607754"/>
              <a:gd name="connsiteY5" fmla="*/ 2334896 h 3274696"/>
              <a:gd name="connsiteX6" fmla="*/ 2568800 w 2607754"/>
              <a:gd name="connsiteY6" fmla="*/ 2150746 h 3274696"/>
              <a:gd name="connsiteX7" fmla="*/ 2359250 w 2607754"/>
              <a:gd name="connsiteY7" fmla="*/ 1960246 h 3274696"/>
              <a:gd name="connsiteX8" fmla="*/ 2549750 w 2607754"/>
              <a:gd name="connsiteY8" fmla="*/ 1757046 h 3274696"/>
              <a:gd name="connsiteX9" fmla="*/ 2403700 w 2607754"/>
              <a:gd name="connsiteY9" fmla="*/ 1598296 h 3274696"/>
              <a:gd name="connsiteX10" fmla="*/ 2581500 w 2607754"/>
              <a:gd name="connsiteY10" fmla="*/ 1356996 h 3274696"/>
              <a:gd name="connsiteX11" fmla="*/ 2410050 w 2607754"/>
              <a:gd name="connsiteY11" fmla="*/ 1198246 h 3274696"/>
              <a:gd name="connsiteX12" fmla="*/ 2572897 w 2607754"/>
              <a:gd name="connsiteY12" fmla="*/ 1007746 h 3274696"/>
              <a:gd name="connsiteX13" fmla="*/ 2410050 w 2607754"/>
              <a:gd name="connsiteY13" fmla="*/ 798196 h 3274696"/>
              <a:gd name="connsiteX14" fmla="*/ 2607720 w 2607754"/>
              <a:gd name="connsiteY14" fmla="*/ 571849 h 3274696"/>
              <a:gd name="connsiteX15" fmla="*/ 2392025 w 2607754"/>
              <a:gd name="connsiteY15" fmla="*/ 304535 h 3274696"/>
              <a:gd name="connsiteX16" fmla="*/ 2595581 w 2607754"/>
              <a:gd name="connsiteY16" fmla="*/ 40045 h 3274696"/>
              <a:gd name="connsiteX17" fmla="*/ 0 w 2607754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49750 w 2607753"/>
              <a:gd name="connsiteY8" fmla="*/ 1757046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79247 w 2607753"/>
              <a:gd name="connsiteY8" fmla="*/ 1742298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31"/>
              <a:gd name="connsiteY0" fmla="*/ 3274696 h 3274696"/>
              <a:gd name="connsiteX1" fmla="*/ 2327500 w 2607731"/>
              <a:gd name="connsiteY1" fmla="*/ 3103246 h 3274696"/>
              <a:gd name="connsiteX2" fmla="*/ 2594200 w 2607731"/>
              <a:gd name="connsiteY2" fmla="*/ 2906396 h 3274696"/>
              <a:gd name="connsiteX3" fmla="*/ 2359250 w 2607731"/>
              <a:gd name="connsiteY3" fmla="*/ 2715896 h 3274696"/>
              <a:gd name="connsiteX4" fmla="*/ 2575150 w 2607731"/>
              <a:gd name="connsiteY4" fmla="*/ 2493646 h 3274696"/>
              <a:gd name="connsiteX5" fmla="*/ 2365600 w 2607731"/>
              <a:gd name="connsiteY5" fmla="*/ 2334896 h 3274696"/>
              <a:gd name="connsiteX6" fmla="*/ 2568800 w 2607731"/>
              <a:gd name="connsiteY6" fmla="*/ 2150746 h 3274696"/>
              <a:gd name="connsiteX7" fmla="*/ 2359250 w 2607731"/>
              <a:gd name="connsiteY7" fmla="*/ 1960246 h 3274696"/>
              <a:gd name="connsiteX8" fmla="*/ 2579247 w 2607731"/>
              <a:gd name="connsiteY8" fmla="*/ 1742298 h 3274696"/>
              <a:gd name="connsiteX9" fmla="*/ 2403700 w 2607731"/>
              <a:gd name="connsiteY9" fmla="*/ 1598296 h 3274696"/>
              <a:gd name="connsiteX10" fmla="*/ 2581500 w 2607731"/>
              <a:gd name="connsiteY10" fmla="*/ 1356996 h 3274696"/>
              <a:gd name="connsiteX11" fmla="*/ 2410050 w 2607731"/>
              <a:gd name="connsiteY11" fmla="*/ 1198246 h 3274696"/>
              <a:gd name="connsiteX12" fmla="*/ 2587645 w 2607731"/>
              <a:gd name="connsiteY12" fmla="*/ 985623 h 3274696"/>
              <a:gd name="connsiteX13" fmla="*/ 2410050 w 2607731"/>
              <a:gd name="connsiteY13" fmla="*/ 798196 h 3274696"/>
              <a:gd name="connsiteX14" fmla="*/ 2607720 w 2607731"/>
              <a:gd name="connsiteY14" fmla="*/ 571849 h 3274696"/>
              <a:gd name="connsiteX15" fmla="*/ 2399399 w 2607731"/>
              <a:gd name="connsiteY15" fmla="*/ 385651 h 3274696"/>
              <a:gd name="connsiteX16" fmla="*/ 2595581 w 2607731"/>
              <a:gd name="connsiteY16" fmla="*/ 40045 h 3274696"/>
              <a:gd name="connsiteX17" fmla="*/ 0 w 2607731"/>
              <a:gd name="connsiteY17" fmla="*/ 2823 h 3274696"/>
              <a:gd name="connsiteX0" fmla="*/ 2568800 w 2612726"/>
              <a:gd name="connsiteY0" fmla="*/ 3271873 h 3271873"/>
              <a:gd name="connsiteX1" fmla="*/ 2327500 w 2612726"/>
              <a:gd name="connsiteY1" fmla="*/ 3100423 h 3271873"/>
              <a:gd name="connsiteX2" fmla="*/ 2594200 w 2612726"/>
              <a:gd name="connsiteY2" fmla="*/ 2903573 h 3271873"/>
              <a:gd name="connsiteX3" fmla="*/ 2359250 w 2612726"/>
              <a:gd name="connsiteY3" fmla="*/ 2713073 h 3271873"/>
              <a:gd name="connsiteX4" fmla="*/ 2575150 w 2612726"/>
              <a:gd name="connsiteY4" fmla="*/ 2490823 h 3271873"/>
              <a:gd name="connsiteX5" fmla="*/ 2365600 w 2612726"/>
              <a:gd name="connsiteY5" fmla="*/ 2332073 h 3271873"/>
              <a:gd name="connsiteX6" fmla="*/ 2568800 w 2612726"/>
              <a:gd name="connsiteY6" fmla="*/ 2147923 h 3271873"/>
              <a:gd name="connsiteX7" fmla="*/ 2359250 w 2612726"/>
              <a:gd name="connsiteY7" fmla="*/ 1957423 h 3271873"/>
              <a:gd name="connsiteX8" fmla="*/ 2579247 w 2612726"/>
              <a:gd name="connsiteY8" fmla="*/ 1739475 h 3271873"/>
              <a:gd name="connsiteX9" fmla="*/ 2403700 w 2612726"/>
              <a:gd name="connsiteY9" fmla="*/ 1595473 h 3271873"/>
              <a:gd name="connsiteX10" fmla="*/ 2581500 w 2612726"/>
              <a:gd name="connsiteY10" fmla="*/ 1354173 h 3271873"/>
              <a:gd name="connsiteX11" fmla="*/ 2410050 w 2612726"/>
              <a:gd name="connsiteY11" fmla="*/ 1195423 h 3271873"/>
              <a:gd name="connsiteX12" fmla="*/ 2587645 w 2612726"/>
              <a:gd name="connsiteY12" fmla="*/ 982800 h 3271873"/>
              <a:gd name="connsiteX13" fmla="*/ 2410050 w 2612726"/>
              <a:gd name="connsiteY13" fmla="*/ 795373 h 3271873"/>
              <a:gd name="connsiteX14" fmla="*/ 2607720 w 2612726"/>
              <a:gd name="connsiteY14" fmla="*/ 569026 h 3271873"/>
              <a:gd name="connsiteX15" fmla="*/ 2399399 w 2612726"/>
              <a:gd name="connsiteY15" fmla="*/ 382828 h 3271873"/>
              <a:gd name="connsiteX16" fmla="*/ 2602955 w 2612726"/>
              <a:gd name="connsiteY16" fmla="*/ 177332 h 3271873"/>
              <a:gd name="connsiteX17" fmla="*/ 0 w 2612726"/>
              <a:gd name="connsiteY17" fmla="*/ 0 h 3271873"/>
              <a:gd name="connsiteX0" fmla="*/ 2568800 w 2607731"/>
              <a:gd name="connsiteY0" fmla="*/ 3271873 h 3271873"/>
              <a:gd name="connsiteX1" fmla="*/ 2327500 w 2607731"/>
              <a:gd name="connsiteY1" fmla="*/ 3100423 h 3271873"/>
              <a:gd name="connsiteX2" fmla="*/ 2594200 w 2607731"/>
              <a:gd name="connsiteY2" fmla="*/ 2903573 h 3271873"/>
              <a:gd name="connsiteX3" fmla="*/ 2359250 w 2607731"/>
              <a:gd name="connsiteY3" fmla="*/ 2713073 h 3271873"/>
              <a:gd name="connsiteX4" fmla="*/ 2575150 w 2607731"/>
              <a:gd name="connsiteY4" fmla="*/ 2490823 h 3271873"/>
              <a:gd name="connsiteX5" fmla="*/ 2365600 w 2607731"/>
              <a:gd name="connsiteY5" fmla="*/ 2332073 h 3271873"/>
              <a:gd name="connsiteX6" fmla="*/ 2568800 w 2607731"/>
              <a:gd name="connsiteY6" fmla="*/ 2147923 h 3271873"/>
              <a:gd name="connsiteX7" fmla="*/ 2359250 w 2607731"/>
              <a:gd name="connsiteY7" fmla="*/ 1957423 h 3271873"/>
              <a:gd name="connsiteX8" fmla="*/ 2579247 w 2607731"/>
              <a:gd name="connsiteY8" fmla="*/ 1739475 h 3271873"/>
              <a:gd name="connsiteX9" fmla="*/ 2403700 w 2607731"/>
              <a:gd name="connsiteY9" fmla="*/ 1595473 h 3271873"/>
              <a:gd name="connsiteX10" fmla="*/ 2581500 w 2607731"/>
              <a:gd name="connsiteY10" fmla="*/ 1354173 h 3271873"/>
              <a:gd name="connsiteX11" fmla="*/ 2410050 w 2607731"/>
              <a:gd name="connsiteY11" fmla="*/ 1195423 h 3271873"/>
              <a:gd name="connsiteX12" fmla="*/ 2587645 w 2607731"/>
              <a:gd name="connsiteY12" fmla="*/ 982800 h 3271873"/>
              <a:gd name="connsiteX13" fmla="*/ 2410050 w 2607731"/>
              <a:gd name="connsiteY13" fmla="*/ 795373 h 3271873"/>
              <a:gd name="connsiteX14" fmla="*/ 2607720 w 2607731"/>
              <a:gd name="connsiteY14" fmla="*/ 569026 h 3271873"/>
              <a:gd name="connsiteX15" fmla="*/ 2399399 w 2607731"/>
              <a:gd name="connsiteY15" fmla="*/ 382828 h 3271873"/>
              <a:gd name="connsiteX16" fmla="*/ 2602955 w 2607731"/>
              <a:gd name="connsiteY16" fmla="*/ 177332 h 3271873"/>
              <a:gd name="connsiteX17" fmla="*/ 0 w 2607731"/>
              <a:gd name="connsiteY17" fmla="*/ 0 h 3271873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4858 h 3124858"/>
              <a:gd name="connsiteX1" fmla="*/ 2334874 w 2615105"/>
              <a:gd name="connsiteY1" fmla="*/ 2953408 h 3124858"/>
              <a:gd name="connsiteX2" fmla="*/ 2601574 w 2615105"/>
              <a:gd name="connsiteY2" fmla="*/ 2756558 h 3124858"/>
              <a:gd name="connsiteX3" fmla="*/ 2366624 w 2615105"/>
              <a:gd name="connsiteY3" fmla="*/ 2566058 h 3124858"/>
              <a:gd name="connsiteX4" fmla="*/ 2582524 w 2615105"/>
              <a:gd name="connsiteY4" fmla="*/ 2343808 h 3124858"/>
              <a:gd name="connsiteX5" fmla="*/ 2372974 w 2615105"/>
              <a:gd name="connsiteY5" fmla="*/ 2185058 h 3124858"/>
              <a:gd name="connsiteX6" fmla="*/ 2576174 w 2615105"/>
              <a:gd name="connsiteY6" fmla="*/ 2000908 h 3124858"/>
              <a:gd name="connsiteX7" fmla="*/ 2366624 w 2615105"/>
              <a:gd name="connsiteY7" fmla="*/ 1810408 h 3124858"/>
              <a:gd name="connsiteX8" fmla="*/ 2586621 w 2615105"/>
              <a:gd name="connsiteY8" fmla="*/ 1592460 h 3124858"/>
              <a:gd name="connsiteX9" fmla="*/ 2411074 w 2615105"/>
              <a:gd name="connsiteY9" fmla="*/ 1448458 h 3124858"/>
              <a:gd name="connsiteX10" fmla="*/ 2588874 w 2615105"/>
              <a:gd name="connsiteY10" fmla="*/ 1207158 h 3124858"/>
              <a:gd name="connsiteX11" fmla="*/ 2417424 w 2615105"/>
              <a:gd name="connsiteY11" fmla="*/ 1048408 h 3124858"/>
              <a:gd name="connsiteX12" fmla="*/ 2595019 w 2615105"/>
              <a:gd name="connsiteY12" fmla="*/ 835785 h 3124858"/>
              <a:gd name="connsiteX13" fmla="*/ 2417424 w 2615105"/>
              <a:gd name="connsiteY13" fmla="*/ 648358 h 3124858"/>
              <a:gd name="connsiteX14" fmla="*/ 2615094 w 2615105"/>
              <a:gd name="connsiteY14" fmla="*/ 422011 h 3124858"/>
              <a:gd name="connsiteX15" fmla="*/ 2406773 w 2615105"/>
              <a:gd name="connsiteY15" fmla="*/ 235813 h 3124858"/>
              <a:gd name="connsiteX16" fmla="*/ 2610329 w 2615105"/>
              <a:gd name="connsiteY16" fmla="*/ 30317 h 3124858"/>
              <a:gd name="connsiteX17" fmla="*/ 0 w 2615105"/>
              <a:gd name="connsiteY17" fmla="*/ 22592 h 3124858"/>
              <a:gd name="connsiteX0" fmla="*/ 2576174 w 2615105"/>
              <a:gd name="connsiteY0" fmla="*/ 3111018 h 3111018"/>
              <a:gd name="connsiteX1" fmla="*/ 2334874 w 2615105"/>
              <a:gd name="connsiteY1" fmla="*/ 2939568 h 3111018"/>
              <a:gd name="connsiteX2" fmla="*/ 2601574 w 2615105"/>
              <a:gd name="connsiteY2" fmla="*/ 2742718 h 3111018"/>
              <a:gd name="connsiteX3" fmla="*/ 2366624 w 2615105"/>
              <a:gd name="connsiteY3" fmla="*/ 2552218 h 3111018"/>
              <a:gd name="connsiteX4" fmla="*/ 2582524 w 2615105"/>
              <a:gd name="connsiteY4" fmla="*/ 2329968 h 3111018"/>
              <a:gd name="connsiteX5" fmla="*/ 2372974 w 2615105"/>
              <a:gd name="connsiteY5" fmla="*/ 2171218 h 3111018"/>
              <a:gd name="connsiteX6" fmla="*/ 2576174 w 2615105"/>
              <a:gd name="connsiteY6" fmla="*/ 1987068 h 3111018"/>
              <a:gd name="connsiteX7" fmla="*/ 2366624 w 2615105"/>
              <a:gd name="connsiteY7" fmla="*/ 1796568 h 3111018"/>
              <a:gd name="connsiteX8" fmla="*/ 2586621 w 2615105"/>
              <a:gd name="connsiteY8" fmla="*/ 1578620 h 3111018"/>
              <a:gd name="connsiteX9" fmla="*/ 2411074 w 2615105"/>
              <a:gd name="connsiteY9" fmla="*/ 1434618 h 3111018"/>
              <a:gd name="connsiteX10" fmla="*/ 2588874 w 2615105"/>
              <a:gd name="connsiteY10" fmla="*/ 1193318 h 3111018"/>
              <a:gd name="connsiteX11" fmla="*/ 2417424 w 2615105"/>
              <a:gd name="connsiteY11" fmla="*/ 1034568 h 3111018"/>
              <a:gd name="connsiteX12" fmla="*/ 2595019 w 2615105"/>
              <a:gd name="connsiteY12" fmla="*/ 821945 h 3111018"/>
              <a:gd name="connsiteX13" fmla="*/ 2417424 w 2615105"/>
              <a:gd name="connsiteY13" fmla="*/ 634518 h 3111018"/>
              <a:gd name="connsiteX14" fmla="*/ 2615094 w 2615105"/>
              <a:gd name="connsiteY14" fmla="*/ 408171 h 3111018"/>
              <a:gd name="connsiteX15" fmla="*/ 2406773 w 2615105"/>
              <a:gd name="connsiteY15" fmla="*/ 221973 h 3111018"/>
              <a:gd name="connsiteX16" fmla="*/ 2610329 w 2615105"/>
              <a:gd name="connsiteY16" fmla="*/ 38599 h 3111018"/>
              <a:gd name="connsiteX17" fmla="*/ 0 w 2615105"/>
              <a:gd name="connsiteY17" fmla="*/ 8752 h 3111018"/>
              <a:gd name="connsiteX0" fmla="*/ 2620419 w 2620419"/>
              <a:gd name="connsiteY0" fmla="*/ 3066773 h 3066773"/>
              <a:gd name="connsiteX1" fmla="*/ 2334874 w 2620419"/>
              <a:gd name="connsiteY1" fmla="*/ 2939568 h 3066773"/>
              <a:gd name="connsiteX2" fmla="*/ 2601574 w 2620419"/>
              <a:gd name="connsiteY2" fmla="*/ 2742718 h 3066773"/>
              <a:gd name="connsiteX3" fmla="*/ 2366624 w 2620419"/>
              <a:gd name="connsiteY3" fmla="*/ 2552218 h 3066773"/>
              <a:gd name="connsiteX4" fmla="*/ 2582524 w 2620419"/>
              <a:gd name="connsiteY4" fmla="*/ 2329968 h 3066773"/>
              <a:gd name="connsiteX5" fmla="*/ 2372974 w 2620419"/>
              <a:gd name="connsiteY5" fmla="*/ 2171218 h 3066773"/>
              <a:gd name="connsiteX6" fmla="*/ 2576174 w 2620419"/>
              <a:gd name="connsiteY6" fmla="*/ 1987068 h 3066773"/>
              <a:gd name="connsiteX7" fmla="*/ 2366624 w 2620419"/>
              <a:gd name="connsiteY7" fmla="*/ 1796568 h 3066773"/>
              <a:gd name="connsiteX8" fmla="*/ 2586621 w 2620419"/>
              <a:gd name="connsiteY8" fmla="*/ 1578620 h 3066773"/>
              <a:gd name="connsiteX9" fmla="*/ 2411074 w 2620419"/>
              <a:gd name="connsiteY9" fmla="*/ 1434618 h 3066773"/>
              <a:gd name="connsiteX10" fmla="*/ 2588874 w 2620419"/>
              <a:gd name="connsiteY10" fmla="*/ 1193318 h 3066773"/>
              <a:gd name="connsiteX11" fmla="*/ 2417424 w 2620419"/>
              <a:gd name="connsiteY11" fmla="*/ 1034568 h 3066773"/>
              <a:gd name="connsiteX12" fmla="*/ 2595019 w 2620419"/>
              <a:gd name="connsiteY12" fmla="*/ 821945 h 3066773"/>
              <a:gd name="connsiteX13" fmla="*/ 2417424 w 2620419"/>
              <a:gd name="connsiteY13" fmla="*/ 634518 h 3066773"/>
              <a:gd name="connsiteX14" fmla="*/ 2615094 w 2620419"/>
              <a:gd name="connsiteY14" fmla="*/ 408171 h 3066773"/>
              <a:gd name="connsiteX15" fmla="*/ 2406773 w 2620419"/>
              <a:gd name="connsiteY15" fmla="*/ 221973 h 3066773"/>
              <a:gd name="connsiteX16" fmla="*/ 2610329 w 2620419"/>
              <a:gd name="connsiteY16" fmla="*/ 38599 h 3066773"/>
              <a:gd name="connsiteX17" fmla="*/ 0 w 2620419"/>
              <a:gd name="connsiteY17" fmla="*/ 8752 h 3066773"/>
              <a:gd name="connsiteX0" fmla="*/ 2635168 w 2635168"/>
              <a:gd name="connsiteY0" fmla="*/ 3509224 h 3509224"/>
              <a:gd name="connsiteX1" fmla="*/ 2334874 w 2635168"/>
              <a:gd name="connsiteY1" fmla="*/ 2939568 h 3509224"/>
              <a:gd name="connsiteX2" fmla="*/ 2601574 w 2635168"/>
              <a:gd name="connsiteY2" fmla="*/ 2742718 h 3509224"/>
              <a:gd name="connsiteX3" fmla="*/ 2366624 w 2635168"/>
              <a:gd name="connsiteY3" fmla="*/ 2552218 h 3509224"/>
              <a:gd name="connsiteX4" fmla="*/ 2582524 w 2635168"/>
              <a:gd name="connsiteY4" fmla="*/ 2329968 h 3509224"/>
              <a:gd name="connsiteX5" fmla="*/ 2372974 w 2635168"/>
              <a:gd name="connsiteY5" fmla="*/ 2171218 h 3509224"/>
              <a:gd name="connsiteX6" fmla="*/ 2576174 w 2635168"/>
              <a:gd name="connsiteY6" fmla="*/ 1987068 h 3509224"/>
              <a:gd name="connsiteX7" fmla="*/ 2366624 w 2635168"/>
              <a:gd name="connsiteY7" fmla="*/ 1796568 h 3509224"/>
              <a:gd name="connsiteX8" fmla="*/ 2586621 w 2635168"/>
              <a:gd name="connsiteY8" fmla="*/ 1578620 h 3509224"/>
              <a:gd name="connsiteX9" fmla="*/ 2411074 w 2635168"/>
              <a:gd name="connsiteY9" fmla="*/ 1434618 h 3509224"/>
              <a:gd name="connsiteX10" fmla="*/ 2588874 w 2635168"/>
              <a:gd name="connsiteY10" fmla="*/ 1193318 h 3509224"/>
              <a:gd name="connsiteX11" fmla="*/ 2417424 w 2635168"/>
              <a:gd name="connsiteY11" fmla="*/ 1034568 h 3509224"/>
              <a:gd name="connsiteX12" fmla="*/ 2595019 w 2635168"/>
              <a:gd name="connsiteY12" fmla="*/ 821945 h 3509224"/>
              <a:gd name="connsiteX13" fmla="*/ 2417424 w 2635168"/>
              <a:gd name="connsiteY13" fmla="*/ 634518 h 3509224"/>
              <a:gd name="connsiteX14" fmla="*/ 2615094 w 2635168"/>
              <a:gd name="connsiteY14" fmla="*/ 408171 h 3509224"/>
              <a:gd name="connsiteX15" fmla="*/ 2406773 w 2635168"/>
              <a:gd name="connsiteY15" fmla="*/ 221973 h 3509224"/>
              <a:gd name="connsiteX16" fmla="*/ 2610329 w 2635168"/>
              <a:gd name="connsiteY16" fmla="*/ 38599 h 3509224"/>
              <a:gd name="connsiteX17" fmla="*/ 0 w 2635168"/>
              <a:gd name="connsiteY17" fmla="*/ 8752 h 3509224"/>
              <a:gd name="connsiteX0" fmla="*/ 2635168 w 2635168"/>
              <a:gd name="connsiteY0" fmla="*/ 3509224 h 3509224"/>
              <a:gd name="connsiteX1" fmla="*/ 2452162 w 2635168"/>
              <a:gd name="connsiteY1" fmla="*/ 3222449 h 3509224"/>
              <a:gd name="connsiteX2" fmla="*/ 2334874 w 2635168"/>
              <a:gd name="connsiteY2" fmla="*/ 2939568 h 3509224"/>
              <a:gd name="connsiteX3" fmla="*/ 2601574 w 2635168"/>
              <a:gd name="connsiteY3" fmla="*/ 2742718 h 3509224"/>
              <a:gd name="connsiteX4" fmla="*/ 2366624 w 2635168"/>
              <a:gd name="connsiteY4" fmla="*/ 2552218 h 3509224"/>
              <a:gd name="connsiteX5" fmla="*/ 2582524 w 2635168"/>
              <a:gd name="connsiteY5" fmla="*/ 2329968 h 3509224"/>
              <a:gd name="connsiteX6" fmla="*/ 2372974 w 2635168"/>
              <a:gd name="connsiteY6" fmla="*/ 2171218 h 3509224"/>
              <a:gd name="connsiteX7" fmla="*/ 2576174 w 2635168"/>
              <a:gd name="connsiteY7" fmla="*/ 1987068 h 3509224"/>
              <a:gd name="connsiteX8" fmla="*/ 2366624 w 2635168"/>
              <a:gd name="connsiteY8" fmla="*/ 1796568 h 3509224"/>
              <a:gd name="connsiteX9" fmla="*/ 2586621 w 2635168"/>
              <a:gd name="connsiteY9" fmla="*/ 1578620 h 3509224"/>
              <a:gd name="connsiteX10" fmla="*/ 2411074 w 2635168"/>
              <a:gd name="connsiteY10" fmla="*/ 1434618 h 3509224"/>
              <a:gd name="connsiteX11" fmla="*/ 2588874 w 2635168"/>
              <a:gd name="connsiteY11" fmla="*/ 1193318 h 3509224"/>
              <a:gd name="connsiteX12" fmla="*/ 2417424 w 2635168"/>
              <a:gd name="connsiteY12" fmla="*/ 1034568 h 3509224"/>
              <a:gd name="connsiteX13" fmla="*/ 2595019 w 2635168"/>
              <a:gd name="connsiteY13" fmla="*/ 821945 h 3509224"/>
              <a:gd name="connsiteX14" fmla="*/ 2417424 w 2635168"/>
              <a:gd name="connsiteY14" fmla="*/ 634518 h 3509224"/>
              <a:gd name="connsiteX15" fmla="*/ 2615094 w 2635168"/>
              <a:gd name="connsiteY15" fmla="*/ 408171 h 3509224"/>
              <a:gd name="connsiteX16" fmla="*/ 2406773 w 2635168"/>
              <a:gd name="connsiteY16" fmla="*/ 221973 h 3509224"/>
              <a:gd name="connsiteX17" fmla="*/ 2610329 w 2635168"/>
              <a:gd name="connsiteY17" fmla="*/ 38599 h 3509224"/>
              <a:gd name="connsiteX18" fmla="*/ 0 w 2635168"/>
              <a:gd name="connsiteY18" fmla="*/ 8752 h 3509224"/>
              <a:gd name="connsiteX0" fmla="*/ 2635168 w 2659467"/>
              <a:gd name="connsiteY0" fmla="*/ 3509224 h 3509224"/>
              <a:gd name="connsiteX1" fmla="*/ 2643891 w 2659467"/>
              <a:gd name="connsiteY1" fmla="*/ 3082339 h 3509224"/>
              <a:gd name="connsiteX2" fmla="*/ 2334874 w 2659467"/>
              <a:gd name="connsiteY2" fmla="*/ 2939568 h 3509224"/>
              <a:gd name="connsiteX3" fmla="*/ 2601574 w 2659467"/>
              <a:gd name="connsiteY3" fmla="*/ 2742718 h 3509224"/>
              <a:gd name="connsiteX4" fmla="*/ 2366624 w 2659467"/>
              <a:gd name="connsiteY4" fmla="*/ 2552218 h 3509224"/>
              <a:gd name="connsiteX5" fmla="*/ 2582524 w 2659467"/>
              <a:gd name="connsiteY5" fmla="*/ 2329968 h 3509224"/>
              <a:gd name="connsiteX6" fmla="*/ 2372974 w 2659467"/>
              <a:gd name="connsiteY6" fmla="*/ 2171218 h 3509224"/>
              <a:gd name="connsiteX7" fmla="*/ 2576174 w 2659467"/>
              <a:gd name="connsiteY7" fmla="*/ 1987068 h 3509224"/>
              <a:gd name="connsiteX8" fmla="*/ 2366624 w 2659467"/>
              <a:gd name="connsiteY8" fmla="*/ 1796568 h 3509224"/>
              <a:gd name="connsiteX9" fmla="*/ 2586621 w 2659467"/>
              <a:gd name="connsiteY9" fmla="*/ 1578620 h 3509224"/>
              <a:gd name="connsiteX10" fmla="*/ 2411074 w 2659467"/>
              <a:gd name="connsiteY10" fmla="*/ 1434618 h 3509224"/>
              <a:gd name="connsiteX11" fmla="*/ 2588874 w 2659467"/>
              <a:gd name="connsiteY11" fmla="*/ 1193318 h 3509224"/>
              <a:gd name="connsiteX12" fmla="*/ 2417424 w 2659467"/>
              <a:gd name="connsiteY12" fmla="*/ 1034568 h 3509224"/>
              <a:gd name="connsiteX13" fmla="*/ 2595019 w 2659467"/>
              <a:gd name="connsiteY13" fmla="*/ 821945 h 3509224"/>
              <a:gd name="connsiteX14" fmla="*/ 2417424 w 2659467"/>
              <a:gd name="connsiteY14" fmla="*/ 634518 h 3509224"/>
              <a:gd name="connsiteX15" fmla="*/ 2615094 w 2659467"/>
              <a:gd name="connsiteY15" fmla="*/ 408171 h 3509224"/>
              <a:gd name="connsiteX16" fmla="*/ 2406773 w 2659467"/>
              <a:gd name="connsiteY16" fmla="*/ 221973 h 3509224"/>
              <a:gd name="connsiteX17" fmla="*/ 2610329 w 2659467"/>
              <a:gd name="connsiteY17" fmla="*/ 38599 h 3509224"/>
              <a:gd name="connsiteX18" fmla="*/ 0 w 2659467"/>
              <a:gd name="connsiteY18" fmla="*/ 8752 h 3509224"/>
              <a:gd name="connsiteX0" fmla="*/ 2635168 w 2669781"/>
              <a:gd name="connsiteY0" fmla="*/ 3509224 h 3509224"/>
              <a:gd name="connsiteX1" fmla="*/ 2651264 w 2669781"/>
              <a:gd name="connsiteY1" fmla="*/ 3288816 h 3509224"/>
              <a:gd name="connsiteX2" fmla="*/ 2643891 w 2669781"/>
              <a:gd name="connsiteY2" fmla="*/ 3082339 h 3509224"/>
              <a:gd name="connsiteX3" fmla="*/ 2334874 w 2669781"/>
              <a:gd name="connsiteY3" fmla="*/ 2939568 h 3509224"/>
              <a:gd name="connsiteX4" fmla="*/ 2601574 w 2669781"/>
              <a:gd name="connsiteY4" fmla="*/ 2742718 h 3509224"/>
              <a:gd name="connsiteX5" fmla="*/ 2366624 w 2669781"/>
              <a:gd name="connsiteY5" fmla="*/ 2552218 h 3509224"/>
              <a:gd name="connsiteX6" fmla="*/ 2582524 w 2669781"/>
              <a:gd name="connsiteY6" fmla="*/ 2329968 h 3509224"/>
              <a:gd name="connsiteX7" fmla="*/ 2372974 w 2669781"/>
              <a:gd name="connsiteY7" fmla="*/ 2171218 h 3509224"/>
              <a:gd name="connsiteX8" fmla="*/ 2576174 w 2669781"/>
              <a:gd name="connsiteY8" fmla="*/ 1987068 h 3509224"/>
              <a:gd name="connsiteX9" fmla="*/ 2366624 w 2669781"/>
              <a:gd name="connsiteY9" fmla="*/ 1796568 h 3509224"/>
              <a:gd name="connsiteX10" fmla="*/ 2586621 w 2669781"/>
              <a:gd name="connsiteY10" fmla="*/ 1578620 h 3509224"/>
              <a:gd name="connsiteX11" fmla="*/ 2411074 w 2669781"/>
              <a:gd name="connsiteY11" fmla="*/ 1434618 h 3509224"/>
              <a:gd name="connsiteX12" fmla="*/ 2588874 w 2669781"/>
              <a:gd name="connsiteY12" fmla="*/ 1193318 h 3509224"/>
              <a:gd name="connsiteX13" fmla="*/ 2417424 w 2669781"/>
              <a:gd name="connsiteY13" fmla="*/ 1034568 h 3509224"/>
              <a:gd name="connsiteX14" fmla="*/ 2595019 w 2669781"/>
              <a:gd name="connsiteY14" fmla="*/ 821945 h 3509224"/>
              <a:gd name="connsiteX15" fmla="*/ 2417424 w 2669781"/>
              <a:gd name="connsiteY15" fmla="*/ 634518 h 3509224"/>
              <a:gd name="connsiteX16" fmla="*/ 2615094 w 2669781"/>
              <a:gd name="connsiteY16" fmla="*/ 408171 h 3509224"/>
              <a:gd name="connsiteX17" fmla="*/ 2406773 w 2669781"/>
              <a:gd name="connsiteY17" fmla="*/ 221973 h 3509224"/>
              <a:gd name="connsiteX18" fmla="*/ 2610329 w 2669781"/>
              <a:gd name="connsiteY18" fmla="*/ 38599 h 3509224"/>
              <a:gd name="connsiteX19" fmla="*/ 0 w 2669781"/>
              <a:gd name="connsiteY19" fmla="*/ 8752 h 3509224"/>
              <a:gd name="connsiteX0" fmla="*/ 2635168 w 2650504"/>
              <a:gd name="connsiteY0" fmla="*/ 3509224 h 3509224"/>
              <a:gd name="connsiteX1" fmla="*/ 2415290 w 2650504"/>
              <a:gd name="connsiteY1" fmla="*/ 3340435 h 3509224"/>
              <a:gd name="connsiteX2" fmla="*/ 2643891 w 2650504"/>
              <a:gd name="connsiteY2" fmla="*/ 3082339 h 3509224"/>
              <a:gd name="connsiteX3" fmla="*/ 2334874 w 2650504"/>
              <a:gd name="connsiteY3" fmla="*/ 2939568 h 3509224"/>
              <a:gd name="connsiteX4" fmla="*/ 2601574 w 2650504"/>
              <a:gd name="connsiteY4" fmla="*/ 2742718 h 3509224"/>
              <a:gd name="connsiteX5" fmla="*/ 2366624 w 2650504"/>
              <a:gd name="connsiteY5" fmla="*/ 2552218 h 3509224"/>
              <a:gd name="connsiteX6" fmla="*/ 2582524 w 2650504"/>
              <a:gd name="connsiteY6" fmla="*/ 2329968 h 3509224"/>
              <a:gd name="connsiteX7" fmla="*/ 2372974 w 2650504"/>
              <a:gd name="connsiteY7" fmla="*/ 2171218 h 3509224"/>
              <a:gd name="connsiteX8" fmla="*/ 2576174 w 2650504"/>
              <a:gd name="connsiteY8" fmla="*/ 1987068 h 3509224"/>
              <a:gd name="connsiteX9" fmla="*/ 2366624 w 2650504"/>
              <a:gd name="connsiteY9" fmla="*/ 1796568 h 3509224"/>
              <a:gd name="connsiteX10" fmla="*/ 2586621 w 2650504"/>
              <a:gd name="connsiteY10" fmla="*/ 1578620 h 3509224"/>
              <a:gd name="connsiteX11" fmla="*/ 2411074 w 2650504"/>
              <a:gd name="connsiteY11" fmla="*/ 1434618 h 3509224"/>
              <a:gd name="connsiteX12" fmla="*/ 2588874 w 2650504"/>
              <a:gd name="connsiteY12" fmla="*/ 1193318 h 3509224"/>
              <a:gd name="connsiteX13" fmla="*/ 2417424 w 2650504"/>
              <a:gd name="connsiteY13" fmla="*/ 1034568 h 3509224"/>
              <a:gd name="connsiteX14" fmla="*/ 2595019 w 2650504"/>
              <a:gd name="connsiteY14" fmla="*/ 821945 h 3509224"/>
              <a:gd name="connsiteX15" fmla="*/ 2417424 w 2650504"/>
              <a:gd name="connsiteY15" fmla="*/ 634518 h 3509224"/>
              <a:gd name="connsiteX16" fmla="*/ 2615094 w 2650504"/>
              <a:gd name="connsiteY16" fmla="*/ 408171 h 3509224"/>
              <a:gd name="connsiteX17" fmla="*/ 2406773 w 2650504"/>
              <a:gd name="connsiteY17" fmla="*/ 221973 h 3509224"/>
              <a:gd name="connsiteX18" fmla="*/ 2610329 w 2650504"/>
              <a:gd name="connsiteY18" fmla="*/ 38599 h 3509224"/>
              <a:gd name="connsiteX19" fmla="*/ 0 w 2650504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34874 w 2650071"/>
              <a:gd name="connsiteY3" fmla="*/ 2939568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79119 w 2650071"/>
              <a:gd name="connsiteY3" fmla="*/ 2932194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353"/>
              <a:gd name="connsiteY0" fmla="*/ 3509224 h 3509224"/>
              <a:gd name="connsiteX1" fmla="*/ 2407916 w 2650353"/>
              <a:gd name="connsiteY1" fmla="*/ 3259320 h 3509224"/>
              <a:gd name="connsiteX2" fmla="*/ 2643891 w 2650353"/>
              <a:gd name="connsiteY2" fmla="*/ 3082339 h 3509224"/>
              <a:gd name="connsiteX3" fmla="*/ 2379119 w 2650353"/>
              <a:gd name="connsiteY3" fmla="*/ 2932194 h 3509224"/>
              <a:gd name="connsiteX4" fmla="*/ 2601574 w 2650353"/>
              <a:gd name="connsiteY4" fmla="*/ 2742718 h 3509224"/>
              <a:gd name="connsiteX5" fmla="*/ 2366624 w 2650353"/>
              <a:gd name="connsiteY5" fmla="*/ 2552218 h 3509224"/>
              <a:gd name="connsiteX6" fmla="*/ 2582524 w 2650353"/>
              <a:gd name="connsiteY6" fmla="*/ 2329968 h 3509224"/>
              <a:gd name="connsiteX7" fmla="*/ 2372974 w 2650353"/>
              <a:gd name="connsiteY7" fmla="*/ 2171218 h 3509224"/>
              <a:gd name="connsiteX8" fmla="*/ 2576174 w 2650353"/>
              <a:gd name="connsiteY8" fmla="*/ 1987068 h 3509224"/>
              <a:gd name="connsiteX9" fmla="*/ 2366624 w 2650353"/>
              <a:gd name="connsiteY9" fmla="*/ 1796568 h 3509224"/>
              <a:gd name="connsiteX10" fmla="*/ 2586621 w 2650353"/>
              <a:gd name="connsiteY10" fmla="*/ 1578620 h 3509224"/>
              <a:gd name="connsiteX11" fmla="*/ 2411074 w 2650353"/>
              <a:gd name="connsiteY11" fmla="*/ 1434618 h 3509224"/>
              <a:gd name="connsiteX12" fmla="*/ 2588874 w 2650353"/>
              <a:gd name="connsiteY12" fmla="*/ 1193318 h 3509224"/>
              <a:gd name="connsiteX13" fmla="*/ 2417424 w 2650353"/>
              <a:gd name="connsiteY13" fmla="*/ 1034568 h 3509224"/>
              <a:gd name="connsiteX14" fmla="*/ 2595019 w 2650353"/>
              <a:gd name="connsiteY14" fmla="*/ 821945 h 3509224"/>
              <a:gd name="connsiteX15" fmla="*/ 2417424 w 2650353"/>
              <a:gd name="connsiteY15" fmla="*/ 634518 h 3509224"/>
              <a:gd name="connsiteX16" fmla="*/ 2615094 w 2650353"/>
              <a:gd name="connsiteY16" fmla="*/ 408171 h 3509224"/>
              <a:gd name="connsiteX17" fmla="*/ 2406773 w 2650353"/>
              <a:gd name="connsiteY17" fmla="*/ 221973 h 3509224"/>
              <a:gd name="connsiteX18" fmla="*/ 2610329 w 2650353"/>
              <a:gd name="connsiteY18" fmla="*/ 38599 h 3509224"/>
              <a:gd name="connsiteX19" fmla="*/ 0 w 2650353"/>
              <a:gd name="connsiteY19" fmla="*/ 8752 h 3509224"/>
              <a:gd name="connsiteX0" fmla="*/ 20826 w 2711152"/>
              <a:gd name="connsiteY0" fmla="*/ 5221414 h 5221414"/>
              <a:gd name="connsiteX1" fmla="*/ 2407916 w 2711152"/>
              <a:gd name="connsiteY1" fmla="*/ 3259320 h 5221414"/>
              <a:gd name="connsiteX2" fmla="*/ 2643891 w 2711152"/>
              <a:gd name="connsiteY2" fmla="*/ 3082339 h 5221414"/>
              <a:gd name="connsiteX3" fmla="*/ 2379119 w 2711152"/>
              <a:gd name="connsiteY3" fmla="*/ 2932194 h 5221414"/>
              <a:gd name="connsiteX4" fmla="*/ 2601574 w 2711152"/>
              <a:gd name="connsiteY4" fmla="*/ 2742718 h 5221414"/>
              <a:gd name="connsiteX5" fmla="*/ 2366624 w 2711152"/>
              <a:gd name="connsiteY5" fmla="*/ 2552218 h 5221414"/>
              <a:gd name="connsiteX6" fmla="*/ 2582524 w 2711152"/>
              <a:gd name="connsiteY6" fmla="*/ 2329968 h 5221414"/>
              <a:gd name="connsiteX7" fmla="*/ 2372974 w 2711152"/>
              <a:gd name="connsiteY7" fmla="*/ 2171218 h 5221414"/>
              <a:gd name="connsiteX8" fmla="*/ 2576174 w 2711152"/>
              <a:gd name="connsiteY8" fmla="*/ 1987068 h 5221414"/>
              <a:gd name="connsiteX9" fmla="*/ 2366624 w 2711152"/>
              <a:gd name="connsiteY9" fmla="*/ 1796568 h 5221414"/>
              <a:gd name="connsiteX10" fmla="*/ 2586621 w 2711152"/>
              <a:gd name="connsiteY10" fmla="*/ 1578620 h 5221414"/>
              <a:gd name="connsiteX11" fmla="*/ 2411074 w 2711152"/>
              <a:gd name="connsiteY11" fmla="*/ 1434618 h 5221414"/>
              <a:gd name="connsiteX12" fmla="*/ 2588874 w 2711152"/>
              <a:gd name="connsiteY12" fmla="*/ 1193318 h 5221414"/>
              <a:gd name="connsiteX13" fmla="*/ 2417424 w 2711152"/>
              <a:gd name="connsiteY13" fmla="*/ 1034568 h 5221414"/>
              <a:gd name="connsiteX14" fmla="*/ 2595019 w 2711152"/>
              <a:gd name="connsiteY14" fmla="*/ 821945 h 5221414"/>
              <a:gd name="connsiteX15" fmla="*/ 2417424 w 2711152"/>
              <a:gd name="connsiteY15" fmla="*/ 634518 h 5221414"/>
              <a:gd name="connsiteX16" fmla="*/ 2615094 w 2711152"/>
              <a:gd name="connsiteY16" fmla="*/ 408171 h 5221414"/>
              <a:gd name="connsiteX17" fmla="*/ 2406773 w 2711152"/>
              <a:gd name="connsiteY17" fmla="*/ 221973 h 5221414"/>
              <a:gd name="connsiteX18" fmla="*/ 2610329 w 2711152"/>
              <a:gd name="connsiteY18" fmla="*/ 38599 h 5221414"/>
              <a:gd name="connsiteX19" fmla="*/ 0 w 2711152"/>
              <a:gd name="connsiteY19" fmla="*/ 8752 h 5221414"/>
              <a:gd name="connsiteX0" fmla="*/ 20826 w 2646828"/>
              <a:gd name="connsiteY0" fmla="*/ 5221414 h 5221414"/>
              <a:gd name="connsiteX1" fmla="*/ 2167824 w 2646828"/>
              <a:gd name="connsiteY1" fmla="*/ 3742989 h 5221414"/>
              <a:gd name="connsiteX2" fmla="*/ 2643891 w 2646828"/>
              <a:gd name="connsiteY2" fmla="*/ 3082339 h 5221414"/>
              <a:gd name="connsiteX3" fmla="*/ 2379119 w 2646828"/>
              <a:gd name="connsiteY3" fmla="*/ 2932194 h 5221414"/>
              <a:gd name="connsiteX4" fmla="*/ 2601574 w 2646828"/>
              <a:gd name="connsiteY4" fmla="*/ 2742718 h 5221414"/>
              <a:gd name="connsiteX5" fmla="*/ 2366624 w 2646828"/>
              <a:gd name="connsiteY5" fmla="*/ 2552218 h 5221414"/>
              <a:gd name="connsiteX6" fmla="*/ 2582524 w 2646828"/>
              <a:gd name="connsiteY6" fmla="*/ 2329968 h 5221414"/>
              <a:gd name="connsiteX7" fmla="*/ 2372974 w 2646828"/>
              <a:gd name="connsiteY7" fmla="*/ 2171218 h 5221414"/>
              <a:gd name="connsiteX8" fmla="*/ 2576174 w 2646828"/>
              <a:gd name="connsiteY8" fmla="*/ 1987068 h 5221414"/>
              <a:gd name="connsiteX9" fmla="*/ 2366624 w 2646828"/>
              <a:gd name="connsiteY9" fmla="*/ 1796568 h 5221414"/>
              <a:gd name="connsiteX10" fmla="*/ 2586621 w 2646828"/>
              <a:gd name="connsiteY10" fmla="*/ 1578620 h 5221414"/>
              <a:gd name="connsiteX11" fmla="*/ 2411074 w 2646828"/>
              <a:gd name="connsiteY11" fmla="*/ 1434618 h 5221414"/>
              <a:gd name="connsiteX12" fmla="*/ 2588874 w 2646828"/>
              <a:gd name="connsiteY12" fmla="*/ 1193318 h 5221414"/>
              <a:gd name="connsiteX13" fmla="*/ 2417424 w 2646828"/>
              <a:gd name="connsiteY13" fmla="*/ 1034568 h 5221414"/>
              <a:gd name="connsiteX14" fmla="*/ 2595019 w 2646828"/>
              <a:gd name="connsiteY14" fmla="*/ 821945 h 5221414"/>
              <a:gd name="connsiteX15" fmla="*/ 2417424 w 2646828"/>
              <a:gd name="connsiteY15" fmla="*/ 634518 h 5221414"/>
              <a:gd name="connsiteX16" fmla="*/ 2615094 w 2646828"/>
              <a:gd name="connsiteY16" fmla="*/ 408171 h 5221414"/>
              <a:gd name="connsiteX17" fmla="*/ 2406773 w 2646828"/>
              <a:gd name="connsiteY17" fmla="*/ 221973 h 5221414"/>
              <a:gd name="connsiteX18" fmla="*/ 2610329 w 2646828"/>
              <a:gd name="connsiteY18" fmla="*/ 38599 h 5221414"/>
              <a:gd name="connsiteX19" fmla="*/ 0 w 2646828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2932194 h 5221414"/>
              <a:gd name="connsiteX4" fmla="*/ 2601574 w 2615105"/>
              <a:gd name="connsiteY4" fmla="*/ 2742718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2932194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5488 w 2615105"/>
              <a:gd name="connsiteY6" fmla="*/ 2494415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65872 w 2615105"/>
              <a:gd name="connsiteY10" fmla="*/ 1636659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93501 w 2615105"/>
              <a:gd name="connsiteY2" fmla="*/ 339188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62335 h 5221414"/>
              <a:gd name="connsiteX2" fmla="*/ 2593501 w 2615105"/>
              <a:gd name="connsiteY2" fmla="*/ 339188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62335 h 5221414"/>
              <a:gd name="connsiteX2" fmla="*/ 2584248 w 2615105"/>
              <a:gd name="connsiteY2" fmla="*/ 3323066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3197 w 2615105"/>
              <a:gd name="connsiteY1" fmla="*/ 3710719 h 5221414"/>
              <a:gd name="connsiteX2" fmla="*/ 2584248 w 2615105"/>
              <a:gd name="connsiteY2" fmla="*/ 3323066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5453 w 2615105"/>
              <a:gd name="connsiteY0" fmla="*/ 5307441 h 5307441"/>
              <a:gd name="connsiteX1" fmla="*/ 2163197 w 2615105"/>
              <a:gd name="connsiteY1" fmla="*/ 3710719 h 5307441"/>
              <a:gd name="connsiteX2" fmla="*/ 2584248 w 2615105"/>
              <a:gd name="connsiteY2" fmla="*/ 3323066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49318 w 2615105"/>
              <a:gd name="connsiteY1" fmla="*/ 3624692 h 5307441"/>
              <a:gd name="connsiteX2" fmla="*/ 2584248 w 2615105"/>
              <a:gd name="connsiteY2" fmla="*/ 3323066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49318 w 2615105"/>
              <a:gd name="connsiteY1" fmla="*/ 3745130 h 5307441"/>
              <a:gd name="connsiteX2" fmla="*/ 2584248 w 2615105"/>
              <a:gd name="connsiteY2" fmla="*/ 3323066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53945 w 2615105"/>
              <a:gd name="connsiteY1" fmla="*/ 3977658 h 5307441"/>
              <a:gd name="connsiteX2" fmla="*/ 2584248 w 2615105"/>
              <a:gd name="connsiteY2" fmla="*/ 3323066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53945 w 2615105"/>
              <a:gd name="connsiteY1" fmla="*/ 3977658 h 5307441"/>
              <a:gd name="connsiteX2" fmla="*/ 2593501 w 2615105"/>
              <a:gd name="connsiteY2" fmla="*/ 3446169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53945 w 2615105"/>
              <a:gd name="connsiteY1" fmla="*/ 3977658 h 5307441"/>
              <a:gd name="connsiteX2" fmla="*/ 2593501 w 2615105"/>
              <a:gd name="connsiteY2" fmla="*/ 3446169 h 5307441"/>
              <a:gd name="connsiteX3" fmla="*/ 2388372 w 2615105"/>
              <a:gd name="connsiteY3" fmla="*/ 3225415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53945 w 2615105"/>
              <a:gd name="connsiteY1" fmla="*/ 3977658 h 5307441"/>
              <a:gd name="connsiteX2" fmla="*/ 2593501 w 2615105"/>
              <a:gd name="connsiteY2" fmla="*/ 3446169 h 5307441"/>
              <a:gd name="connsiteX3" fmla="*/ 2388372 w 2615105"/>
              <a:gd name="connsiteY3" fmla="*/ 3225415 h 5307441"/>
              <a:gd name="connsiteX4" fmla="*/ 2609165 w 2615105"/>
              <a:gd name="connsiteY4" fmla="*/ 2983565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5105" h="5307441">
                <a:moveTo>
                  <a:pt x="25453" y="5307441"/>
                </a:moveTo>
                <a:cubicBezTo>
                  <a:pt x="28136" y="5270706"/>
                  <a:pt x="1725937" y="4287870"/>
                  <a:pt x="2153945" y="3977658"/>
                </a:cubicBezTo>
                <a:cubicBezTo>
                  <a:pt x="2581953" y="3667446"/>
                  <a:pt x="2554430" y="3571543"/>
                  <a:pt x="2593501" y="3446169"/>
                </a:cubicBezTo>
                <a:cubicBezTo>
                  <a:pt x="2632572" y="3320795"/>
                  <a:pt x="2385761" y="3302516"/>
                  <a:pt x="2388372" y="3225415"/>
                </a:cubicBezTo>
                <a:cubicBezTo>
                  <a:pt x="2390983" y="3148314"/>
                  <a:pt x="2610814" y="3068357"/>
                  <a:pt x="2609165" y="2983565"/>
                </a:cubicBezTo>
                <a:cubicBezTo>
                  <a:pt x="2607517" y="2898773"/>
                  <a:pt x="2382427" y="2798190"/>
                  <a:pt x="2378481" y="2716665"/>
                </a:cubicBezTo>
                <a:cubicBezTo>
                  <a:pt x="2374535" y="2635140"/>
                  <a:pt x="2585912" y="2556302"/>
                  <a:pt x="2585488" y="2494415"/>
                </a:cubicBezTo>
                <a:cubicBezTo>
                  <a:pt x="2585064" y="2432528"/>
                  <a:pt x="2378478" y="2410551"/>
                  <a:pt x="2375938" y="2345340"/>
                </a:cubicBezTo>
                <a:cubicBezTo>
                  <a:pt x="2373398" y="2280129"/>
                  <a:pt x="2566858" y="2188162"/>
                  <a:pt x="2570246" y="2103149"/>
                </a:cubicBezTo>
                <a:cubicBezTo>
                  <a:pt x="2573634" y="2018136"/>
                  <a:pt x="2396994" y="1913009"/>
                  <a:pt x="2396265" y="1835261"/>
                </a:cubicBezTo>
                <a:cubicBezTo>
                  <a:pt x="2395536" y="1757513"/>
                  <a:pt x="2563404" y="1709882"/>
                  <a:pt x="2565872" y="1636659"/>
                </a:cubicBezTo>
                <a:cubicBezTo>
                  <a:pt x="2568340" y="1563436"/>
                  <a:pt x="2410699" y="1460142"/>
                  <a:pt x="2411074" y="1395925"/>
                </a:cubicBezTo>
                <a:cubicBezTo>
                  <a:pt x="2411450" y="1331708"/>
                  <a:pt x="2587816" y="1253544"/>
                  <a:pt x="2588874" y="1193318"/>
                </a:cubicBezTo>
                <a:cubicBezTo>
                  <a:pt x="2589932" y="1133092"/>
                  <a:pt x="2416400" y="1096464"/>
                  <a:pt x="2417424" y="1034568"/>
                </a:cubicBezTo>
                <a:cubicBezTo>
                  <a:pt x="2418448" y="972673"/>
                  <a:pt x="2595019" y="888620"/>
                  <a:pt x="2595019" y="821945"/>
                </a:cubicBezTo>
                <a:cubicBezTo>
                  <a:pt x="2595019" y="755270"/>
                  <a:pt x="2414078" y="703480"/>
                  <a:pt x="2417424" y="634518"/>
                </a:cubicBezTo>
                <a:cubicBezTo>
                  <a:pt x="2420770" y="565556"/>
                  <a:pt x="2616869" y="476928"/>
                  <a:pt x="2615094" y="408171"/>
                </a:cubicBezTo>
                <a:cubicBezTo>
                  <a:pt x="2613319" y="339414"/>
                  <a:pt x="2407567" y="283568"/>
                  <a:pt x="2406773" y="221973"/>
                </a:cubicBezTo>
                <a:cubicBezTo>
                  <a:pt x="2405979" y="160378"/>
                  <a:pt x="2592841" y="198633"/>
                  <a:pt x="2610329" y="38599"/>
                </a:cubicBezTo>
                <a:cubicBezTo>
                  <a:pt x="2493106" y="-25206"/>
                  <a:pt x="1024709" y="9516"/>
                  <a:pt x="0" y="8752"/>
                </a:cubicBezTo>
              </a:path>
            </a:pathLst>
          </a:custGeom>
          <a:noFill/>
          <a:ln w="85725">
            <a:solidFill>
              <a:schemeClr val="accent2">
                <a:lumMod val="60000"/>
                <a:lumOff val="40000"/>
              </a:schemeClr>
            </a:solidFill>
            <a:headEnd type="triangle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10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19" grpId="0" animBg="1"/>
      <p:bldP spid="138" grpId="0" animBg="1"/>
      <p:bldP spid="140" grpId="0"/>
      <p:bldP spid="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51028" y="2591035"/>
            <a:ext cx="8204402" cy="2180078"/>
            <a:chOff x="3004130" y="3471818"/>
            <a:chExt cx="8204402" cy="2180078"/>
          </a:xfrm>
        </p:grpSpPr>
        <p:cxnSp>
          <p:nvCxnSpPr>
            <p:cNvPr id="131" name="Line 7554"/>
            <p:cNvCxnSpPr/>
            <p:nvPr/>
          </p:nvCxnSpPr>
          <p:spPr bwMode="auto">
            <a:xfrm>
              <a:off x="3004130" y="3471818"/>
              <a:ext cx="6564505" cy="138106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6" name="Freeform 11593"/>
            <p:cNvSpPr>
              <a:spLocks/>
            </p:cNvSpPr>
            <p:nvPr/>
          </p:nvSpPr>
          <p:spPr bwMode="auto">
            <a:xfrm rot="10800000">
              <a:off x="7069532" y="4332870"/>
              <a:ext cx="4139000" cy="1319026"/>
            </a:xfrm>
            <a:custGeom>
              <a:avLst/>
              <a:gdLst>
                <a:gd name="T0" fmla="*/ 3810 w 3810"/>
                <a:gd name="T1" fmla="*/ 900 h 900"/>
                <a:gd name="T2" fmla="*/ 570 w 3810"/>
                <a:gd name="T3" fmla="*/ 360 h 900"/>
                <a:gd name="T4" fmla="*/ 390 w 381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0" h="900">
                  <a:moveTo>
                    <a:pt x="3810" y="900"/>
                  </a:moveTo>
                  <a:cubicBezTo>
                    <a:pt x="2475" y="705"/>
                    <a:pt x="1140" y="510"/>
                    <a:pt x="570" y="360"/>
                  </a:cubicBezTo>
                  <a:cubicBezTo>
                    <a:pt x="0" y="210"/>
                    <a:pt x="195" y="105"/>
                    <a:pt x="390" y="0"/>
                  </a:cubicBezTo>
                </a:path>
              </a:pathLst>
            </a:custGeom>
            <a:noFill/>
            <a:ln w="635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 sz="2000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Text Box 7550"/>
          <p:cNvSpPr txBox="1">
            <a:spLocks noChangeArrowheads="1"/>
          </p:cNvSpPr>
          <p:nvPr/>
        </p:nvSpPr>
        <p:spPr bwMode="auto">
          <a:xfrm>
            <a:off x="2213910" y="1542113"/>
            <a:ext cx="184732" cy="4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Line 7551"/>
          <p:cNvCxnSpPr/>
          <p:nvPr/>
        </p:nvCxnSpPr>
        <p:spPr bwMode="auto">
          <a:xfrm flipH="1">
            <a:off x="2287828" y="1246700"/>
            <a:ext cx="28933" cy="45885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Line 7552"/>
          <p:cNvCxnSpPr/>
          <p:nvPr/>
        </p:nvCxnSpPr>
        <p:spPr bwMode="auto">
          <a:xfrm>
            <a:off x="507437" y="5306153"/>
            <a:ext cx="82941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Line 7554"/>
          <p:cNvCxnSpPr/>
          <p:nvPr/>
        </p:nvCxnSpPr>
        <p:spPr bwMode="auto">
          <a:xfrm>
            <a:off x="886229" y="1996594"/>
            <a:ext cx="6564505" cy="13810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 Box 7559"/>
          <p:cNvSpPr txBox="1">
            <a:spLocks noChangeArrowheads="1"/>
          </p:cNvSpPr>
          <p:nvPr/>
        </p:nvSpPr>
        <p:spPr bwMode="auto">
          <a:xfrm>
            <a:off x="2103951" y="5152128"/>
            <a:ext cx="744085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559"/>
          <p:cNvSpPr txBox="1">
            <a:spLocks noChangeArrowheads="1"/>
          </p:cNvSpPr>
          <p:nvPr/>
        </p:nvSpPr>
        <p:spPr bwMode="auto">
          <a:xfrm>
            <a:off x="2268712" y="5429299"/>
            <a:ext cx="414562" cy="4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r>
              <a:rPr lang="uk-UA" sz="20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uk-UA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33243" y="1841621"/>
            <a:ext cx="0" cy="4392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Текст 1"/>
          <p:cNvSpPr>
            <a:spLocks noGrp="1"/>
          </p:cNvSpPr>
          <p:nvPr>
            <p:ph type="body" sz="quarter" idx="10"/>
          </p:nvPr>
        </p:nvSpPr>
        <p:spPr>
          <a:xfrm>
            <a:off x="115624" y="177152"/>
            <a:ext cx="11817327" cy="56189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Question</a:t>
            </a:r>
            <a:r>
              <a:rPr lang="en-US" dirty="0"/>
              <a:t>: </a:t>
            </a:r>
            <a:r>
              <a:rPr lang="en-US" sz="2400" dirty="0"/>
              <a:t>Where will </a:t>
            </a:r>
            <a:r>
              <a:rPr lang="en-US" sz="2400" dirty="0" smtClean="0"/>
              <a:t>be the motor </a:t>
            </a:r>
            <a:r>
              <a:rPr lang="en-US" sz="2400" dirty="0"/>
              <a:t>stop point under reactive loading?</a:t>
            </a:r>
            <a:endParaRPr lang="uk-UA" sz="2400" dirty="0"/>
          </a:p>
        </p:txBody>
      </p:sp>
      <p:sp>
        <p:nvSpPr>
          <p:cNvPr id="75" name="Freeform 11593"/>
          <p:cNvSpPr>
            <a:spLocks/>
          </p:cNvSpPr>
          <p:nvPr/>
        </p:nvSpPr>
        <p:spPr bwMode="auto">
          <a:xfrm rot="10800000">
            <a:off x="4674088" y="2793157"/>
            <a:ext cx="4139000" cy="1319026"/>
          </a:xfrm>
          <a:custGeom>
            <a:avLst/>
            <a:gdLst>
              <a:gd name="T0" fmla="*/ 3810 w 3810"/>
              <a:gd name="T1" fmla="*/ 900 h 900"/>
              <a:gd name="T2" fmla="*/ 570 w 3810"/>
              <a:gd name="T3" fmla="*/ 360 h 900"/>
              <a:gd name="T4" fmla="*/ 390 w 3810"/>
              <a:gd name="T5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0" h="900">
                <a:moveTo>
                  <a:pt x="3810" y="900"/>
                </a:moveTo>
                <a:cubicBezTo>
                  <a:pt x="2475" y="705"/>
                  <a:pt x="1140" y="510"/>
                  <a:pt x="570" y="360"/>
                </a:cubicBezTo>
                <a:cubicBezTo>
                  <a:pt x="0" y="210"/>
                  <a:pt x="195" y="105"/>
                  <a:pt x="390" y="0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 sz="2000"/>
          </a:p>
        </p:txBody>
      </p:sp>
      <p:cxnSp>
        <p:nvCxnSpPr>
          <p:cNvPr id="79" name="Line 7554"/>
          <p:cNvCxnSpPr/>
          <p:nvPr/>
        </p:nvCxnSpPr>
        <p:spPr bwMode="auto">
          <a:xfrm>
            <a:off x="667277" y="4294101"/>
            <a:ext cx="6564505" cy="13810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81" name="Группа 80"/>
          <p:cNvGrpSpPr/>
          <p:nvPr/>
        </p:nvGrpSpPr>
        <p:grpSpPr>
          <a:xfrm>
            <a:off x="322018" y="3071981"/>
            <a:ext cx="8541604" cy="2259352"/>
            <a:chOff x="2677873" y="3531681"/>
            <a:chExt cx="8541604" cy="2259352"/>
          </a:xfrm>
        </p:grpSpPr>
        <p:cxnSp>
          <p:nvCxnSpPr>
            <p:cNvPr id="82" name="Line 7554"/>
            <p:cNvCxnSpPr/>
            <p:nvPr/>
          </p:nvCxnSpPr>
          <p:spPr bwMode="auto">
            <a:xfrm>
              <a:off x="2677873" y="3531681"/>
              <a:ext cx="6564505" cy="138106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6" name="Freeform 11593"/>
            <p:cNvSpPr>
              <a:spLocks/>
            </p:cNvSpPr>
            <p:nvPr/>
          </p:nvSpPr>
          <p:spPr bwMode="auto">
            <a:xfrm rot="10800000">
              <a:off x="7080477" y="4472007"/>
              <a:ext cx="4139000" cy="1319026"/>
            </a:xfrm>
            <a:custGeom>
              <a:avLst/>
              <a:gdLst>
                <a:gd name="T0" fmla="*/ 3810 w 3810"/>
                <a:gd name="T1" fmla="*/ 900 h 900"/>
                <a:gd name="T2" fmla="*/ 570 w 3810"/>
                <a:gd name="T3" fmla="*/ 360 h 900"/>
                <a:gd name="T4" fmla="*/ 390 w 381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0" h="900">
                  <a:moveTo>
                    <a:pt x="3810" y="900"/>
                  </a:moveTo>
                  <a:cubicBezTo>
                    <a:pt x="2475" y="705"/>
                    <a:pt x="1140" y="510"/>
                    <a:pt x="570" y="360"/>
                  </a:cubicBezTo>
                  <a:cubicBezTo>
                    <a:pt x="0" y="210"/>
                    <a:pt x="195" y="105"/>
                    <a:pt x="390" y="0"/>
                  </a:cubicBezTo>
                </a:path>
              </a:pathLst>
            </a:custGeom>
            <a:noFill/>
            <a:ln w="635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 sz="2000"/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9681309" y="1227018"/>
            <a:ext cx="1915661" cy="3991988"/>
            <a:chOff x="10106771" y="2416930"/>
            <a:chExt cx="1430671" cy="3167640"/>
          </a:xfrm>
        </p:grpSpPr>
        <p:sp>
          <p:nvSpPr>
            <p:cNvPr id="127" name="Freeform 323"/>
            <p:cNvSpPr>
              <a:spLocks/>
            </p:cNvSpPr>
            <p:nvPr/>
          </p:nvSpPr>
          <p:spPr bwMode="auto">
            <a:xfrm rot="5400000" flipH="1">
              <a:off x="10802314" y="3356637"/>
              <a:ext cx="45719" cy="972000"/>
            </a:xfrm>
            <a:custGeom>
              <a:avLst/>
              <a:gdLst>
                <a:gd name="T0" fmla="*/ 0 w 1"/>
                <a:gd name="T1" fmla="*/ 0 h 1575"/>
                <a:gd name="T2" fmla="*/ 0 w 1"/>
                <a:gd name="T3" fmla="*/ 1575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575">
                  <a:moveTo>
                    <a:pt x="0" y="0"/>
                  </a:moveTo>
                  <a:lnTo>
                    <a:pt x="0" y="157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/>
          </p:nvSpPr>
          <p:spPr bwMode="auto">
            <a:xfrm rot="5400000">
              <a:off x="10709421" y="3498230"/>
              <a:ext cx="259498" cy="691159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4" name="Oval 325"/>
            <p:cNvSpPr>
              <a:spLocks noChangeArrowheads="1"/>
            </p:cNvSpPr>
            <p:nvPr/>
          </p:nvSpPr>
          <p:spPr bwMode="auto">
            <a:xfrm>
              <a:off x="10525474" y="4989575"/>
              <a:ext cx="570865" cy="594995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5" name="Freeform 326"/>
            <p:cNvSpPr>
              <a:spLocks/>
            </p:cNvSpPr>
            <p:nvPr/>
          </p:nvSpPr>
          <p:spPr bwMode="auto">
            <a:xfrm>
              <a:off x="10315289" y="4865115"/>
              <a:ext cx="287020" cy="213995"/>
            </a:xfrm>
            <a:custGeom>
              <a:avLst/>
              <a:gdLst>
                <a:gd name="T0" fmla="*/ 0 w 607"/>
                <a:gd name="T1" fmla="*/ 0 h 435"/>
                <a:gd name="T2" fmla="*/ 607 w 607"/>
                <a:gd name="T3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7" h="435">
                  <a:moveTo>
                    <a:pt x="0" y="0"/>
                  </a:moveTo>
                  <a:lnTo>
                    <a:pt x="607" y="43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6" name="Freeform 327"/>
            <p:cNvSpPr>
              <a:spLocks/>
            </p:cNvSpPr>
            <p:nvPr/>
          </p:nvSpPr>
          <p:spPr bwMode="auto">
            <a:xfrm>
              <a:off x="11011884" y="4860670"/>
              <a:ext cx="337185" cy="223520"/>
            </a:xfrm>
            <a:custGeom>
              <a:avLst/>
              <a:gdLst>
                <a:gd name="T0" fmla="*/ 480 w 480"/>
                <a:gd name="T1" fmla="*/ 0 h 472"/>
                <a:gd name="T2" fmla="*/ 0 w 480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0" h="472">
                  <a:moveTo>
                    <a:pt x="480" y="0"/>
                  </a:moveTo>
                  <a:lnTo>
                    <a:pt x="0" y="472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7" name="Oval 349"/>
            <p:cNvSpPr>
              <a:spLocks noChangeArrowheads="1"/>
            </p:cNvSpPr>
            <p:nvPr/>
          </p:nvSpPr>
          <p:spPr bwMode="auto">
            <a:xfrm>
              <a:off x="10639774" y="5103875"/>
              <a:ext cx="342265" cy="366395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US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8" name="Полилиния 147"/>
            <p:cNvSpPr>
              <a:spLocks/>
            </p:cNvSpPr>
            <p:nvPr/>
          </p:nvSpPr>
          <p:spPr bwMode="auto">
            <a:xfrm>
              <a:off x="11349069" y="3865371"/>
              <a:ext cx="635" cy="1008000"/>
            </a:xfrm>
            <a:custGeom>
              <a:avLst/>
              <a:gdLst>
                <a:gd name="T0" fmla="*/ 0 w 1"/>
                <a:gd name="T1" fmla="*/ 1343 h 1343"/>
                <a:gd name="T2" fmla="*/ 0 w 1"/>
                <a:gd name="T3" fmla="*/ 0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43">
                  <a:moveTo>
                    <a:pt x="0" y="1343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0" name="Полилиния 149"/>
            <p:cNvSpPr>
              <a:spLocks/>
            </p:cNvSpPr>
            <p:nvPr/>
          </p:nvSpPr>
          <p:spPr bwMode="auto">
            <a:xfrm>
              <a:off x="10818266" y="4197180"/>
              <a:ext cx="4445" cy="792000"/>
            </a:xfrm>
            <a:custGeom>
              <a:avLst/>
              <a:gdLst>
                <a:gd name="T0" fmla="*/ 7 w 7"/>
                <a:gd name="T1" fmla="*/ 0 h 1553"/>
                <a:gd name="T2" fmla="*/ 0 w 7"/>
                <a:gd name="T3" fmla="*/ 155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553">
                  <a:moveTo>
                    <a:pt x="7" y="0"/>
                  </a:moveTo>
                  <a:lnTo>
                    <a:pt x="0" y="155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6" name="Полилиния 155"/>
            <p:cNvSpPr>
              <a:spLocks/>
            </p:cNvSpPr>
            <p:nvPr/>
          </p:nvSpPr>
          <p:spPr bwMode="auto">
            <a:xfrm>
              <a:off x="10310463" y="3854830"/>
              <a:ext cx="635" cy="1008000"/>
            </a:xfrm>
            <a:custGeom>
              <a:avLst/>
              <a:gdLst>
                <a:gd name="T0" fmla="*/ 0 w 1"/>
                <a:gd name="T1" fmla="*/ 0 h 1365"/>
                <a:gd name="T2" fmla="*/ 0 w 1"/>
                <a:gd name="T3" fmla="*/ 1365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65">
                  <a:moveTo>
                    <a:pt x="0" y="0"/>
                  </a:moveTo>
                  <a:lnTo>
                    <a:pt x="0" y="136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4" name="Овал 173"/>
            <p:cNvSpPr>
              <a:spLocks noChangeArrowheads="1"/>
            </p:cNvSpPr>
            <p:nvPr/>
          </p:nvSpPr>
          <p:spPr bwMode="auto">
            <a:xfrm>
              <a:off x="10249462" y="2416930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7" name="Полилиния 176"/>
            <p:cNvSpPr>
              <a:spLocks/>
            </p:cNvSpPr>
            <p:nvPr/>
          </p:nvSpPr>
          <p:spPr bwMode="auto">
            <a:xfrm>
              <a:off x="11350981" y="2514903"/>
              <a:ext cx="635" cy="1404000"/>
            </a:xfrm>
            <a:custGeom>
              <a:avLst/>
              <a:gdLst>
                <a:gd name="T0" fmla="*/ 0 w 1"/>
                <a:gd name="T1" fmla="*/ 1343 h 1343"/>
                <a:gd name="T2" fmla="*/ 0 w 1"/>
                <a:gd name="T3" fmla="*/ 0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43">
                  <a:moveTo>
                    <a:pt x="0" y="1343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8" name="Полилиния 177"/>
            <p:cNvSpPr>
              <a:spLocks/>
            </p:cNvSpPr>
            <p:nvPr/>
          </p:nvSpPr>
          <p:spPr bwMode="auto">
            <a:xfrm>
              <a:off x="10308311" y="2510458"/>
              <a:ext cx="635" cy="1440000"/>
            </a:xfrm>
            <a:custGeom>
              <a:avLst/>
              <a:gdLst>
                <a:gd name="T0" fmla="*/ 0 w 1"/>
                <a:gd name="T1" fmla="*/ 0 h 1365"/>
                <a:gd name="T2" fmla="*/ 0 w 1"/>
                <a:gd name="T3" fmla="*/ 1365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65">
                  <a:moveTo>
                    <a:pt x="0" y="0"/>
                  </a:moveTo>
                  <a:lnTo>
                    <a:pt x="0" y="136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79" name="Прямая соединительная линия 178"/>
            <p:cNvCxnSpPr/>
            <p:nvPr/>
          </p:nvCxnSpPr>
          <p:spPr>
            <a:xfrm flipH="1">
              <a:off x="10243747" y="2416930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Группа 179"/>
            <p:cNvGrpSpPr/>
            <p:nvPr/>
          </p:nvGrpSpPr>
          <p:grpSpPr>
            <a:xfrm>
              <a:off x="10771226" y="2427223"/>
              <a:ext cx="113715" cy="108000"/>
              <a:chOff x="9936051" y="2396624"/>
              <a:chExt cx="113715" cy="108000"/>
            </a:xfrm>
          </p:grpSpPr>
          <p:sp>
            <p:nvSpPr>
              <p:cNvPr id="192" name="Овал 191"/>
              <p:cNvSpPr>
                <a:spLocks noChangeArrowheads="1"/>
              </p:cNvSpPr>
              <p:nvPr/>
            </p:nvSpPr>
            <p:spPr bwMode="auto">
              <a:xfrm>
                <a:off x="9941766" y="239662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93" name="Прямая соединительная линия 192"/>
              <p:cNvCxnSpPr/>
              <p:nvPr/>
            </p:nvCxnSpPr>
            <p:spPr>
              <a:xfrm flipH="1">
                <a:off x="9936051" y="2396624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Группа 180"/>
            <p:cNvGrpSpPr/>
            <p:nvPr/>
          </p:nvGrpSpPr>
          <p:grpSpPr>
            <a:xfrm>
              <a:off x="11273803" y="2418886"/>
              <a:ext cx="113715" cy="108000"/>
              <a:chOff x="9936051" y="2396624"/>
              <a:chExt cx="113715" cy="108000"/>
            </a:xfrm>
          </p:grpSpPr>
          <p:sp>
            <p:nvSpPr>
              <p:cNvPr id="190" name="Овал 189"/>
              <p:cNvSpPr>
                <a:spLocks noChangeArrowheads="1"/>
              </p:cNvSpPr>
              <p:nvPr/>
            </p:nvSpPr>
            <p:spPr bwMode="auto">
              <a:xfrm>
                <a:off x="9941766" y="239662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91" name="Прямая соединительная линия 190"/>
              <p:cNvCxnSpPr/>
              <p:nvPr/>
            </p:nvCxnSpPr>
            <p:spPr>
              <a:xfrm flipH="1">
                <a:off x="9936051" y="2396624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Полилиния 181"/>
            <p:cNvSpPr>
              <a:spLocks/>
            </p:cNvSpPr>
            <p:nvPr/>
          </p:nvSpPr>
          <p:spPr bwMode="auto">
            <a:xfrm>
              <a:off x="10839171" y="2545250"/>
              <a:ext cx="4445" cy="985520"/>
            </a:xfrm>
            <a:custGeom>
              <a:avLst/>
              <a:gdLst>
                <a:gd name="T0" fmla="*/ 7 w 7"/>
                <a:gd name="T1" fmla="*/ 0 h 1553"/>
                <a:gd name="T2" fmla="*/ 0 w 7"/>
                <a:gd name="T3" fmla="*/ 155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553">
                  <a:moveTo>
                    <a:pt x="7" y="0"/>
                  </a:moveTo>
                  <a:lnTo>
                    <a:pt x="0" y="155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ru-RU" sz="14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0106771" y="4166941"/>
              <a:ext cx="1423742" cy="293065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INVERTER</a:t>
              </a:r>
              <a:endParaRPr lang="uk-UA" b="1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0113700" y="3173741"/>
              <a:ext cx="1423742" cy="369332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all" dirty="0" smtClean="0"/>
                <a:t>rectifier</a:t>
              </a:r>
              <a:endParaRPr lang="uk-UA" b="1" cap="all" dirty="0"/>
            </a:p>
          </p:txBody>
        </p:sp>
        <p:sp>
          <p:nvSpPr>
            <p:cNvPr id="185" name="Овал 184"/>
            <p:cNvSpPr>
              <a:spLocks noChangeArrowheads="1"/>
            </p:cNvSpPr>
            <p:nvPr/>
          </p:nvSpPr>
          <p:spPr bwMode="auto">
            <a:xfrm>
              <a:off x="10257710" y="3803974"/>
              <a:ext cx="108000" cy="10800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uk-UA" sz="1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86" name="Прямая соединительная линия 185"/>
            <p:cNvCxnSpPr/>
            <p:nvPr/>
          </p:nvCxnSpPr>
          <p:spPr>
            <a:xfrm flipH="1">
              <a:off x="10251995" y="3803974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" name="Группа 186"/>
            <p:cNvGrpSpPr/>
            <p:nvPr/>
          </p:nvGrpSpPr>
          <p:grpSpPr>
            <a:xfrm>
              <a:off x="11292211" y="3812026"/>
              <a:ext cx="113715" cy="108000"/>
              <a:chOff x="9936051" y="2396624"/>
              <a:chExt cx="113715" cy="108000"/>
            </a:xfrm>
          </p:grpSpPr>
          <p:sp>
            <p:nvSpPr>
              <p:cNvPr id="188" name="Овал 187"/>
              <p:cNvSpPr>
                <a:spLocks noChangeArrowheads="1"/>
              </p:cNvSpPr>
              <p:nvPr/>
            </p:nvSpPr>
            <p:spPr bwMode="auto">
              <a:xfrm>
                <a:off x="9941766" y="2396624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uk-UA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89" name="Прямая соединительная линия 188"/>
              <p:cNvCxnSpPr/>
              <p:nvPr/>
            </p:nvCxnSpPr>
            <p:spPr>
              <a:xfrm flipH="1">
                <a:off x="9936051" y="2396624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Группа 86"/>
          <p:cNvGrpSpPr/>
          <p:nvPr/>
        </p:nvGrpSpPr>
        <p:grpSpPr>
          <a:xfrm>
            <a:off x="383724" y="3726233"/>
            <a:ext cx="8541604" cy="2259352"/>
            <a:chOff x="2677873" y="3531681"/>
            <a:chExt cx="8541604" cy="2259352"/>
          </a:xfrm>
        </p:grpSpPr>
        <p:cxnSp>
          <p:nvCxnSpPr>
            <p:cNvPr id="88" name="Line 7554"/>
            <p:cNvCxnSpPr/>
            <p:nvPr/>
          </p:nvCxnSpPr>
          <p:spPr bwMode="auto">
            <a:xfrm>
              <a:off x="2677873" y="3531681"/>
              <a:ext cx="6564505" cy="138106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9" name="Freeform 11593"/>
            <p:cNvSpPr>
              <a:spLocks/>
            </p:cNvSpPr>
            <p:nvPr/>
          </p:nvSpPr>
          <p:spPr bwMode="auto">
            <a:xfrm rot="10800000">
              <a:off x="7080477" y="4472007"/>
              <a:ext cx="4139000" cy="1319026"/>
            </a:xfrm>
            <a:custGeom>
              <a:avLst/>
              <a:gdLst>
                <a:gd name="T0" fmla="*/ 3810 w 3810"/>
                <a:gd name="T1" fmla="*/ 900 h 900"/>
                <a:gd name="T2" fmla="*/ 570 w 3810"/>
                <a:gd name="T3" fmla="*/ 360 h 900"/>
                <a:gd name="T4" fmla="*/ 390 w 3810"/>
                <a:gd name="T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0" h="900">
                  <a:moveTo>
                    <a:pt x="3810" y="900"/>
                  </a:moveTo>
                  <a:cubicBezTo>
                    <a:pt x="2475" y="705"/>
                    <a:pt x="1140" y="510"/>
                    <a:pt x="570" y="360"/>
                  </a:cubicBezTo>
                  <a:cubicBezTo>
                    <a:pt x="0" y="210"/>
                    <a:pt x="195" y="105"/>
                    <a:pt x="390" y="0"/>
                  </a:cubicBezTo>
                </a:path>
              </a:pathLst>
            </a:custGeom>
            <a:noFill/>
            <a:ln w="635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 sz="2000"/>
            </a:p>
          </p:txBody>
        </p:sp>
      </p:grpSp>
      <p:cxnSp>
        <p:nvCxnSpPr>
          <p:cNvPr id="100" name="Прямая соединительная линия 99"/>
          <p:cNvCxnSpPr/>
          <p:nvPr/>
        </p:nvCxnSpPr>
        <p:spPr>
          <a:xfrm>
            <a:off x="1534124" y="1850153"/>
            <a:ext cx="0" cy="3456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3" descr="C:\Users\Beshta\AppData\Local\Microsoft\Windows\Temporary Internet Files\Content.IE5\5Y6T25LW\AC_motor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1" r="1936" b="9807"/>
          <a:stretch/>
        </p:blipFill>
        <p:spPr bwMode="auto">
          <a:xfrm>
            <a:off x="6036392" y="1001901"/>
            <a:ext cx="2335154" cy="17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0" name="Прямая соединительная линия 109"/>
          <p:cNvCxnSpPr/>
          <p:nvPr/>
        </p:nvCxnSpPr>
        <p:spPr>
          <a:xfrm>
            <a:off x="8308840" y="2122871"/>
            <a:ext cx="1106458" cy="3404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Дуга 110"/>
          <p:cNvSpPr/>
          <p:nvPr/>
        </p:nvSpPr>
        <p:spPr>
          <a:xfrm rot="885641" flipH="1" flipV="1">
            <a:off x="8902146" y="1985877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" name="Дуга 118"/>
          <p:cNvSpPr/>
          <p:nvPr/>
        </p:nvSpPr>
        <p:spPr>
          <a:xfrm rot="885641" flipH="1" flipV="1">
            <a:off x="8246541" y="1805523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Дуга 123"/>
          <p:cNvSpPr/>
          <p:nvPr/>
        </p:nvSpPr>
        <p:spPr>
          <a:xfrm rot="885641" flipH="1" flipV="1">
            <a:off x="8581512" y="1923928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Прямоугольник 124"/>
          <p:cNvSpPr/>
          <p:nvPr/>
        </p:nvSpPr>
        <p:spPr>
          <a:xfrm>
            <a:off x="9022842" y="1607552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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8384599" y="1345358"/>
            <a:ext cx="458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d</a:t>
            </a:r>
            <a:endParaRPr lang="ru-RU" sz="2400" baseline="-25000" dirty="0">
              <a:solidFill>
                <a:srgbClr val="FF0000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8702208" y="1437874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L</a:t>
            </a:r>
            <a:endParaRPr lang="ru-RU" sz="2400" baseline="-25000" dirty="0">
              <a:solidFill>
                <a:srgbClr val="314663"/>
              </a:solidFill>
            </a:endParaRPr>
          </a:p>
        </p:txBody>
      </p:sp>
      <p:sp>
        <p:nvSpPr>
          <p:cNvPr id="138" name="Дуга 137"/>
          <p:cNvSpPr/>
          <p:nvPr/>
        </p:nvSpPr>
        <p:spPr>
          <a:xfrm rot="885641" flipH="1" flipV="1">
            <a:off x="8240274" y="1796564"/>
            <a:ext cx="288650" cy="720080"/>
          </a:xfrm>
          <a:prstGeom prst="arc">
            <a:avLst>
              <a:gd name="adj1" fmla="val 13989396"/>
              <a:gd name="adj2" fmla="val 7011710"/>
            </a:avLst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9" name="Прямая со стрелкой 138"/>
          <p:cNvCxnSpPr/>
          <p:nvPr/>
        </p:nvCxnSpPr>
        <p:spPr>
          <a:xfrm flipV="1">
            <a:off x="1534124" y="1957160"/>
            <a:ext cx="40716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 Box 7470"/>
          <p:cNvSpPr txBox="1">
            <a:spLocks noChangeArrowheads="1"/>
          </p:cNvSpPr>
          <p:nvPr/>
        </p:nvSpPr>
        <p:spPr bwMode="auto">
          <a:xfrm>
            <a:off x="3162823" y="1417573"/>
            <a:ext cx="1017177" cy="5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 smtClean="0">
                <a:effectLst/>
                <a:latin typeface="Times New Roman"/>
                <a:ea typeface="Calibri"/>
                <a:cs typeface="Times New Roman"/>
              </a:rPr>
              <a:t>dyn</a:t>
            </a:r>
            <a:endParaRPr lang="ru-RU" sz="2000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3" name="Line 7554"/>
          <p:cNvCxnSpPr/>
          <p:nvPr/>
        </p:nvCxnSpPr>
        <p:spPr bwMode="auto">
          <a:xfrm>
            <a:off x="383723" y="4894412"/>
            <a:ext cx="6564505" cy="138106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4" name="Полилиния 63"/>
          <p:cNvSpPr/>
          <p:nvPr/>
        </p:nvSpPr>
        <p:spPr>
          <a:xfrm flipH="1">
            <a:off x="1316839" y="3031733"/>
            <a:ext cx="4307241" cy="2269274"/>
          </a:xfrm>
          <a:custGeom>
            <a:avLst/>
            <a:gdLst>
              <a:gd name="connsiteX0" fmla="*/ 241406 w 266893"/>
              <a:gd name="connsiteY0" fmla="*/ 3028950 h 3028950"/>
              <a:gd name="connsiteX1" fmla="*/ 106 w 266893"/>
              <a:gd name="connsiteY1" fmla="*/ 2857500 h 3028950"/>
              <a:gd name="connsiteX2" fmla="*/ 266806 w 266893"/>
              <a:gd name="connsiteY2" fmla="*/ 2660650 h 3028950"/>
              <a:gd name="connsiteX3" fmla="*/ 31856 w 266893"/>
              <a:gd name="connsiteY3" fmla="*/ 2470150 h 3028950"/>
              <a:gd name="connsiteX4" fmla="*/ 247756 w 266893"/>
              <a:gd name="connsiteY4" fmla="*/ 2247900 h 3028950"/>
              <a:gd name="connsiteX5" fmla="*/ 38206 w 266893"/>
              <a:gd name="connsiteY5" fmla="*/ 2089150 h 3028950"/>
              <a:gd name="connsiteX6" fmla="*/ 241406 w 266893"/>
              <a:gd name="connsiteY6" fmla="*/ 1905000 h 3028950"/>
              <a:gd name="connsiteX7" fmla="*/ 31856 w 266893"/>
              <a:gd name="connsiteY7" fmla="*/ 1714500 h 3028950"/>
              <a:gd name="connsiteX8" fmla="*/ 222356 w 266893"/>
              <a:gd name="connsiteY8" fmla="*/ 1511300 h 3028950"/>
              <a:gd name="connsiteX9" fmla="*/ 76306 w 266893"/>
              <a:gd name="connsiteY9" fmla="*/ 1352550 h 3028950"/>
              <a:gd name="connsiteX10" fmla="*/ 254106 w 266893"/>
              <a:gd name="connsiteY10" fmla="*/ 1111250 h 3028950"/>
              <a:gd name="connsiteX11" fmla="*/ 82656 w 266893"/>
              <a:gd name="connsiteY11" fmla="*/ 952500 h 3028950"/>
              <a:gd name="connsiteX12" fmla="*/ 216006 w 266893"/>
              <a:gd name="connsiteY12" fmla="*/ 762000 h 3028950"/>
              <a:gd name="connsiteX13" fmla="*/ 82656 w 266893"/>
              <a:gd name="connsiteY13" fmla="*/ 552450 h 3028950"/>
              <a:gd name="connsiteX14" fmla="*/ 228706 w 266893"/>
              <a:gd name="connsiteY14" fmla="*/ 355600 h 3028950"/>
              <a:gd name="connsiteX15" fmla="*/ 57256 w 266893"/>
              <a:gd name="connsiteY15" fmla="*/ 184150 h 3028950"/>
              <a:gd name="connsiteX16" fmla="*/ 241406 w 266893"/>
              <a:gd name="connsiteY16" fmla="*/ 0 h 3028950"/>
              <a:gd name="connsiteX17" fmla="*/ 241406 w 266893"/>
              <a:gd name="connsiteY17" fmla="*/ 0 h 3028950"/>
              <a:gd name="connsiteX0" fmla="*/ 644434 w 669921"/>
              <a:gd name="connsiteY0" fmla="*/ 3150870 h 3150870"/>
              <a:gd name="connsiteX1" fmla="*/ 403134 w 669921"/>
              <a:gd name="connsiteY1" fmla="*/ 2979420 h 3150870"/>
              <a:gd name="connsiteX2" fmla="*/ 669834 w 669921"/>
              <a:gd name="connsiteY2" fmla="*/ 2782570 h 3150870"/>
              <a:gd name="connsiteX3" fmla="*/ 434884 w 669921"/>
              <a:gd name="connsiteY3" fmla="*/ 2592070 h 3150870"/>
              <a:gd name="connsiteX4" fmla="*/ 650784 w 669921"/>
              <a:gd name="connsiteY4" fmla="*/ 2369820 h 3150870"/>
              <a:gd name="connsiteX5" fmla="*/ 441234 w 669921"/>
              <a:gd name="connsiteY5" fmla="*/ 2211070 h 3150870"/>
              <a:gd name="connsiteX6" fmla="*/ 644434 w 669921"/>
              <a:gd name="connsiteY6" fmla="*/ 2026920 h 3150870"/>
              <a:gd name="connsiteX7" fmla="*/ 434884 w 669921"/>
              <a:gd name="connsiteY7" fmla="*/ 1836420 h 3150870"/>
              <a:gd name="connsiteX8" fmla="*/ 625384 w 669921"/>
              <a:gd name="connsiteY8" fmla="*/ 1633220 h 3150870"/>
              <a:gd name="connsiteX9" fmla="*/ 479334 w 669921"/>
              <a:gd name="connsiteY9" fmla="*/ 1474470 h 3150870"/>
              <a:gd name="connsiteX10" fmla="*/ 657134 w 669921"/>
              <a:gd name="connsiteY10" fmla="*/ 1233170 h 3150870"/>
              <a:gd name="connsiteX11" fmla="*/ 485684 w 669921"/>
              <a:gd name="connsiteY11" fmla="*/ 1074420 h 3150870"/>
              <a:gd name="connsiteX12" fmla="*/ 619034 w 669921"/>
              <a:gd name="connsiteY12" fmla="*/ 883920 h 3150870"/>
              <a:gd name="connsiteX13" fmla="*/ 485684 w 669921"/>
              <a:gd name="connsiteY13" fmla="*/ 674370 h 3150870"/>
              <a:gd name="connsiteX14" fmla="*/ 631734 w 669921"/>
              <a:gd name="connsiteY14" fmla="*/ 477520 h 3150870"/>
              <a:gd name="connsiteX15" fmla="*/ 460284 w 669921"/>
              <a:gd name="connsiteY15" fmla="*/ 306070 h 3150870"/>
              <a:gd name="connsiteX16" fmla="*/ 644434 w 669921"/>
              <a:gd name="connsiteY16" fmla="*/ 121920 h 3150870"/>
              <a:gd name="connsiteX17" fmla="*/ 0 w 669921"/>
              <a:gd name="connsiteY17" fmla="*/ 0 h 3150870"/>
              <a:gd name="connsiteX0" fmla="*/ 2969623 w 3137393"/>
              <a:gd name="connsiteY0" fmla="*/ 3446961 h 3446961"/>
              <a:gd name="connsiteX1" fmla="*/ 2728323 w 3137393"/>
              <a:gd name="connsiteY1" fmla="*/ 3275511 h 3446961"/>
              <a:gd name="connsiteX2" fmla="*/ 2995023 w 3137393"/>
              <a:gd name="connsiteY2" fmla="*/ 3078661 h 3446961"/>
              <a:gd name="connsiteX3" fmla="*/ 2760073 w 3137393"/>
              <a:gd name="connsiteY3" fmla="*/ 2888161 h 3446961"/>
              <a:gd name="connsiteX4" fmla="*/ 2975973 w 3137393"/>
              <a:gd name="connsiteY4" fmla="*/ 2665911 h 3446961"/>
              <a:gd name="connsiteX5" fmla="*/ 2766423 w 3137393"/>
              <a:gd name="connsiteY5" fmla="*/ 2507161 h 3446961"/>
              <a:gd name="connsiteX6" fmla="*/ 2969623 w 3137393"/>
              <a:gd name="connsiteY6" fmla="*/ 2323011 h 3446961"/>
              <a:gd name="connsiteX7" fmla="*/ 2760073 w 3137393"/>
              <a:gd name="connsiteY7" fmla="*/ 2132511 h 3446961"/>
              <a:gd name="connsiteX8" fmla="*/ 2950573 w 3137393"/>
              <a:gd name="connsiteY8" fmla="*/ 1929311 h 3446961"/>
              <a:gd name="connsiteX9" fmla="*/ 2804523 w 3137393"/>
              <a:gd name="connsiteY9" fmla="*/ 1770561 h 3446961"/>
              <a:gd name="connsiteX10" fmla="*/ 2982323 w 3137393"/>
              <a:gd name="connsiteY10" fmla="*/ 1529261 h 3446961"/>
              <a:gd name="connsiteX11" fmla="*/ 2810873 w 3137393"/>
              <a:gd name="connsiteY11" fmla="*/ 1370511 h 3446961"/>
              <a:gd name="connsiteX12" fmla="*/ 2944223 w 3137393"/>
              <a:gd name="connsiteY12" fmla="*/ 1180011 h 3446961"/>
              <a:gd name="connsiteX13" fmla="*/ 2810873 w 3137393"/>
              <a:gd name="connsiteY13" fmla="*/ 970461 h 3446961"/>
              <a:gd name="connsiteX14" fmla="*/ 2956923 w 3137393"/>
              <a:gd name="connsiteY14" fmla="*/ 773611 h 3446961"/>
              <a:gd name="connsiteX15" fmla="*/ 2785473 w 3137393"/>
              <a:gd name="connsiteY15" fmla="*/ 602161 h 3446961"/>
              <a:gd name="connsiteX16" fmla="*/ 2969623 w 3137393"/>
              <a:gd name="connsiteY16" fmla="*/ 418011 h 3446961"/>
              <a:gd name="connsiteX17" fmla="*/ 0 w 3137393"/>
              <a:gd name="connsiteY17" fmla="*/ 0 h 3446961"/>
              <a:gd name="connsiteX0" fmla="*/ 2969623 w 3008793"/>
              <a:gd name="connsiteY0" fmla="*/ 3446961 h 3446961"/>
              <a:gd name="connsiteX1" fmla="*/ 2728323 w 3008793"/>
              <a:gd name="connsiteY1" fmla="*/ 3275511 h 3446961"/>
              <a:gd name="connsiteX2" fmla="*/ 2995023 w 3008793"/>
              <a:gd name="connsiteY2" fmla="*/ 3078661 h 3446961"/>
              <a:gd name="connsiteX3" fmla="*/ 2760073 w 3008793"/>
              <a:gd name="connsiteY3" fmla="*/ 2888161 h 3446961"/>
              <a:gd name="connsiteX4" fmla="*/ 2975973 w 3008793"/>
              <a:gd name="connsiteY4" fmla="*/ 2665911 h 3446961"/>
              <a:gd name="connsiteX5" fmla="*/ 2766423 w 3008793"/>
              <a:gd name="connsiteY5" fmla="*/ 2507161 h 3446961"/>
              <a:gd name="connsiteX6" fmla="*/ 2969623 w 3008793"/>
              <a:gd name="connsiteY6" fmla="*/ 2323011 h 3446961"/>
              <a:gd name="connsiteX7" fmla="*/ 2760073 w 3008793"/>
              <a:gd name="connsiteY7" fmla="*/ 2132511 h 3446961"/>
              <a:gd name="connsiteX8" fmla="*/ 2950573 w 3008793"/>
              <a:gd name="connsiteY8" fmla="*/ 1929311 h 3446961"/>
              <a:gd name="connsiteX9" fmla="*/ 2804523 w 3008793"/>
              <a:gd name="connsiteY9" fmla="*/ 1770561 h 3446961"/>
              <a:gd name="connsiteX10" fmla="*/ 2982323 w 3008793"/>
              <a:gd name="connsiteY10" fmla="*/ 1529261 h 3446961"/>
              <a:gd name="connsiteX11" fmla="*/ 2810873 w 3008793"/>
              <a:gd name="connsiteY11" fmla="*/ 1370511 h 3446961"/>
              <a:gd name="connsiteX12" fmla="*/ 2944223 w 3008793"/>
              <a:gd name="connsiteY12" fmla="*/ 1180011 h 3446961"/>
              <a:gd name="connsiteX13" fmla="*/ 2810873 w 3008793"/>
              <a:gd name="connsiteY13" fmla="*/ 970461 h 3446961"/>
              <a:gd name="connsiteX14" fmla="*/ 2956923 w 3008793"/>
              <a:gd name="connsiteY14" fmla="*/ 773611 h 3446961"/>
              <a:gd name="connsiteX15" fmla="*/ 2785473 w 3008793"/>
              <a:gd name="connsiteY15" fmla="*/ 602161 h 3446961"/>
              <a:gd name="connsiteX16" fmla="*/ 2969623 w 3008793"/>
              <a:gd name="connsiteY16" fmla="*/ 418011 h 3446961"/>
              <a:gd name="connsiteX17" fmla="*/ 0 w 3008793"/>
              <a:gd name="connsiteY17" fmla="*/ 0 h 3446961"/>
              <a:gd name="connsiteX0" fmla="*/ 2969623 w 3007595"/>
              <a:gd name="connsiteY0" fmla="*/ 3446961 h 3446961"/>
              <a:gd name="connsiteX1" fmla="*/ 2728323 w 3007595"/>
              <a:gd name="connsiteY1" fmla="*/ 3275511 h 3446961"/>
              <a:gd name="connsiteX2" fmla="*/ 2995023 w 3007595"/>
              <a:gd name="connsiteY2" fmla="*/ 3078661 h 3446961"/>
              <a:gd name="connsiteX3" fmla="*/ 2760073 w 3007595"/>
              <a:gd name="connsiteY3" fmla="*/ 2888161 h 3446961"/>
              <a:gd name="connsiteX4" fmla="*/ 2975973 w 3007595"/>
              <a:gd name="connsiteY4" fmla="*/ 2665911 h 3446961"/>
              <a:gd name="connsiteX5" fmla="*/ 2766423 w 3007595"/>
              <a:gd name="connsiteY5" fmla="*/ 2507161 h 3446961"/>
              <a:gd name="connsiteX6" fmla="*/ 2969623 w 3007595"/>
              <a:gd name="connsiteY6" fmla="*/ 2323011 h 3446961"/>
              <a:gd name="connsiteX7" fmla="*/ 2760073 w 3007595"/>
              <a:gd name="connsiteY7" fmla="*/ 2132511 h 3446961"/>
              <a:gd name="connsiteX8" fmla="*/ 2950573 w 3007595"/>
              <a:gd name="connsiteY8" fmla="*/ 1929311 h 3446961"/>
              <a:gd name="connsiteX9" fmla="*/ 2804523 w 3007595"/>
              <a:gd name="connsiteY9" fmla="*/ 1770561 h 3446961"/>
              <a:gd name="connsiteX10" fmla="*/ 2982323 w 3007595"/>
              <a:gd name="connsiteY10" fmla="*/ 1529261 h 3446961"/>
              <a:gd name="connsiteX11" fmla="*/ 2810873 w 3007595"/>
              <a:gd name="connsiteY11" fmla="*/ 1370511 h 3446961"/>
              <a:gd name="connsiteX12" fmla="*/ 2944223 w 3007595"/>
              <a:gd name="connsiteY12" fmla="*/ 1180011 h 3446961"/>
              <a:gd name="connsiteX13" fmla="*/ 2810873 w 3007595"/>
              <a:gd name="connsiteY13" fmla="*/ 970461 h 3446961"/>
              <a:gd name="connsiteX14" fmla="*/ 2956923 w 3007595"/>
              <a:gd name="connsiteY14" fmla="*/ 773611 h 3446961"/>
              <a:gd name="connsiteX15" fmla="*/ 2785473 w 3007595"/>
              <a:gd name="connsiteY15" fmla="*/ 602161 h 3446961"/>
              <a:gd name="connsiteX16" fmla="*/ 2969623 w 3007595"/>
              <a:gd name="connsiteY16" fmla="*/ 418011 h 3446961"/>
              <a:gd name="connsiteX17" fmla="*/ 0 w 3007595"/>
              <a:gd name="connsiteY17" fmla="*/ 0 h 3446961"/>
              <a:gd name="connsiteX0" fmla="*/ 3074126 w 3249378"/>
              <a:gd name="connsiteY0" fmla="*/ 3464378 h 3464378"/>
              <a:gd name="connsiteX1" fmla="*/ 2832826 w 3249378"/>
              <a:gd name="connsiteY1" fmla="*/ 3292928 h 3464378"/>
              <a:gd name="connsiteX2" fmla="*/ 3099526 w 3249378"/>
              <a:gd name="connsiteY2" fmla="*/ 3096078 h 3464378"/>
              <a:gd name="connsiteX3" fmla="*/ 2864576 w 3249378"/>
              <a:gd name="connsiteY3" fmla="*/ 2905578 h 3464378"/>
              <a:gd name="connsiteX4" fmla="*/ 3080476 w 3249378"/>
              <a:gd name="connsiteY4" fmla="*/ 2683328 h 3464378"/>
              <a:gd name="connsiteX5" fmla="*/ 2870926 w 3249378"/>
              <a:gd name="connsiteY5" fmla="*/ 2524578 h 3464378"/>
              <a:gd name="connsiteX6" fmla="*/ 3074126 w 3249378"/>
              <a:gd name="connsiteY6" fmla="*/ 2340428 h 3464378"/>
              <a:gd name="connsiteX7" fmla="*/ 2864576 w 3249378"/>
              <a:gd name="connsiteY7" fmla="*/ 2149928 h 3464378"/>
              <a:gd name="connsiteX8" fmla="*/ 3055076 w 3249378"/>
              <a:gd name="connsiteY8" fmla="*/ 1946728 h 3464378"/>
              <a:gd name="connsiteX9" fmla="*/ 2909026 w 3249378"/>
              <a:gd name="connsiteY9" fmla="*/ 1787978 h 3464378"/>
              <a:gd name="connsiteX10" fmla="*/ 3086826 w 3249378"/>
              <a:gd name="connsiteY10" fmla="*/ 1546678 h 3464378"/>
              <a:gd name="connsiteX11" fmla="*/ 2915376 w 3249378"/>
              <a:gd name="connsiteY11" fmla="*/ 1387928 h 3464378"/>
              <a:gd name="connsiteX12" fmla="*/ 3048726 w 3249378"/>
              <a:gd name="connsiteY12" fmla="*/ 1197428 h 3464378"/>
              <a:gd name="connsiteX13" fmla="*/ 2915376 w 3249378"/>
              <a:gd name="connsiteY13" fmla="*/ 987878 h 3464378"/>
              <a:gd name="connsiteX14" fmla="*/ 3061426 w 3249378"/>
              <a:gd name="connsiteY14" fmla="*/ 791028 h 3464378"/>
              <a:gd name="connsiteX15" fmla="*/ 2889976 w 3249378"/>
              <a:gd name="connsiteY15" fmla="*/ 619578 h 3464378"/>
              <a:gd name="connsiteX16" fmla="*/ 3074126 w 3249378"/>
              <a:gd name="connsiteY16" fmla="*/ 435428 h 3464378"/>
              <a:gd name="connsiteX17" fmla="*/ 0 w 3249378"/>
              <a:gd name="connsiteY17" fmla="*/ 0 h 3464378"/>
              <a:gd name="connsiteX0" fmla="*/ 3074126 w 3119793"/>
              <a:gd name="connsiteY0" fmla="*/ 3464378 h 3464378"/>
              <a:gd name="connsiteX1" fmla="*/ 2832826 w 3119793"/>
              <a:gd name="connsiteY1" fmla="*/ 3292928 h 3464378"/>
              <a:gd name="connsiteX2" fmla="*/ 3099526 w 3119793"/>
              <a:gd name="connsiteY2" fmla="*/ 3096078 h 3464378"/>
              <a:gd name="connsiteX3" fmla="*/ 2864576 w 3119793"/>
              <a:gd name="connsiteY3" fmla="*/ 2905578 h 3464378"/>
              <a:gd name="connsiteX4" fmla="*/ 3080476 w 3119793"/>
              <a:gd name="connsiteY4" fmla="*/ 2683328 h 3464378"/>
              <a:gd name="connsiteX5" fmla="*/ 2870926 w 3119793"/>
              <a:gd name="connsiteY5" fmla="*/ 2524578 h 3464378"/>
              <a:gd name="connsiteX6" fmla="*/ 3074126 w 3119793"/>
              <a:gd name="connsiteY6" fmla="*/ 2340428 h 3464378"/>
              <a:gd name="connsiteX7" fmla="*/ 2864576 w 3119793"/>
              <a:gd name="connsiteY7" fmla="*/ 2149928 h 3464378"/>
              <a:gd name="connsiteX8" fmla="*/ 3055076 w 3119793"/>
              <a:gd name="connsiteY8" fmla="*/ 1946728 h 3464378"/>
              <a:gd name="connsiteX9" fmla="*/ 2909026 w 3119793"/>
              <a:gd name="connsiteY9" fmla="*/ 1787978 h 3464378"/>
              <a:gd name="connsiteX10" fmla="*/ 3086826 w 3119793"/>
              <a:gd name="connsiteY10" fmla="*/ 1546678 h 3464378"/>
              <a:gd name="connsiteX11" fmla="*/ 2915376 w 3119793"/>
              <a:gd name="connsiteY11" fmla="*/ 1387928 h 3464378"/>
              <a:gd name="connsiteX12" fmla="*/ 3048726 w 3119793"/>
              <a:gd name="connsiteY12" fmla="*/ 1197428 h 3464378"/>
              <a:gd name="connsiteX13" fmla="*/ 2915376 w 3119793"/>
              <a:gd name="connsiteY13" fmla="*/ 987878 h 3464378"/>
              <a:gd name="connsiteX14" fmla="*/ 3061426 w 3119793"/>
              <a:gd name="connsiteY14" fmla="*/ 791028 h 3464378"/>
              <a:gd name="connsiteX15" fmla="*/ 2889976 w 3119793"/>
              <a:gd name="connsiteY15" fmla="*/ 619578 h 3464378"/>
              <a:gd name="connsiteX16" fmla="*/ 3074126 w 3119793"/>
              <a:gd name="connsiteY16" fmla="*/ 435428 h 3464378"/>
              <a:gd name="connsiteX17" fmla="*/ 0 w 3119793"/>
              <a:gd name="connsiteY17" fmla="*/ 0 h 3464378"/>
              <a:gd name="connsiteX0" fmla="*/ 3074126 w 3119517"/>
              <a:gd name="connsiteY0" fmla="*/ 3464378 h 3464378"/>
              <a:gd name="connsiteX1" fmla="*/ 2832826 w 3119517"/>
              <a:gd name="connsiteY1" fmla="*/ 3292928 h 3464378"/>
              <a:gd name="connsiteX2" fmla="*/ 3099526 w 3119517"/>
              <a:gd name="connsiteY2" fmla="*/ 3096078 h 3464378"/>
              <a:gd name="connsiteX3" fmla="*/ 2864576 w 3119517"/>
              <a:gd name="connsiteY3" fmla="*/ 2905578 h 3464378"/>
              <a:gd name="connsiteX4" fmla="*/ 3080476 w 3119517"/>
              <a:gd name="connsiteY4" fmla="*/ 2683328 h 3464378"/>
              <a:gd name="connsiteX5" fmla="*/ 2870926 w 3119517"/>
              <a:gd name="connsiteY5" fmla="*/ 2524578 h 3464378"/>
              <a:gd name="connsiteX6" fmla="*/ 3074126 w 3119517"/>
              <a:gd name="connsiteY6" fmla="*/ 2340428 h 3464378"/>
              <a:gd name="connsiteX7" fmla="*/ 2864576 w 3119517"/>
              <a:gd name="connsiteY7" fmla="*/ 2149928 h 3464378"/>
              <a:gd name="connsiteX8" fmla="*/ 3055076 w 3119517"/>
              <a:gd name="connsiteY8" fmla="*/ 1946728 h 3464378"/>
              <a:gd name="connsiteX9" fmla="*/ 2909026 w 3119517"/>
              <a:gd name="connsiteY9" fmla="*/ 1787978 h 3464378"/>
              <a:gd name="connsiteX10" fmla="*/ 3086826 w 3119517"/>
              <a:gd name="connsiteY10" fmla="*/ 1546678 h 3464378"/>
              <a:gd name="connsiteX11" fmla="*/ 2915376 w 3119517"/>
              <a:gd name="connsiteY11" fmla="*/ 1387928 h 3464378"/>
              <a:gd name="connsiteX12" fmla="*/ 3048726 w 3119517"/>
              <a:gd name="connsiteY12" fmla="*/ 1197428 h 3464378"/>
              <a:gd name="connsiteX13" fmla="*/ 2915376 w 3119517"/>
              <a:gd name="connsiteY13" fmla="*/ 987878 h 3464378"/>
              <a:gd name="connsiteX14" fmla="*/ 3061426 w 3119517"/>
              <a:gd name="connsiteY14" fmla="*/ 791028 h 3464378"/>
              <a:gd name="connsiteX15" fmla="*/ 2889976 w 3119517"/>
              <a:gd name="connsiteY15" fmla="*/ 619578 h 3464378"/>
              <a:gd name="connsiteX16" fmla="*/ 3074126 w 3119517"/>
              <a:gd name="connsiteY16" fmla="*/ 435428 h 3464378"/>
              <a:gd name="connsiteX17" fmla="*/ 0 w 3119517"/>
              <a:gd name="connsiteY17" fmla="*/ 0 h 3464378"/>
              <a:gd name="connsiteX0" fmla="*/ 2568800 w 2708043"/>
              <a:gd name="connsiteY0" fmla="*/ 3271873 h 3271873"/>
              <a:gd name="connsiteX1" fmla="*/ 2327500 w 2708043"/>
              <a:gd name="connsiteY1" fmla="*/ 3100423 h 3271873"/>
              <a:gd name="connsiteX2" fmla="*/ 2594200 w 2708043"/>
              <a:gd name="connsiteY2" fmla="*/ 2903573 h 3271873"/>
              <a:gd name="connsiteX3" fmla="*/ 2359250 w 2708043"/>
              <a:gd name="connsiteY3" fmla="*/ 2713073 h 3271873"/>
              <a:gd name="connsiteX4" fmla="*/ 2575150 w 2708043"/>
              <a:gd name="connsiteY4" fmla="*/ 2490823 h 3271873"/>
              <a:gd name="connsiteX5" fmla="*/ 2365600 w 2708043"/>
              <a:gd name="connsiteY5" fmla="*/ 2332073 h 3271873"/>
              <a:gd name="connsiteX6" fmla="*/ 2568800 w 2708043"/>
              <a:gd name="connsiteY6" fmla="*/ 2147923 h 3271873"/>
              <a:gd name="connsiteX7" fmla="*/ 2359250 w 2708043"/>
              <a:gd name="connsiteY7" fmla="*/ 1957423 h 3271873"/>
              <a:gd name="connsiteX8" fmla="*/ 2549750 w 2708043"/>
              <a:gd name="connsiteY8" fmla="*/ 1754223 h 3271873"/>
              <a:gd name="connsiteX9" fmla="*/ 2403700 w 2708043"/>
              <a:gd name="connsiteY9" fmla="*/ 1595473 h 3271873"/>
              <a:gd name="connsiteX10" fmla="*/ 2581500 w 2708043"/>
              <a:gd name="connsiteY10" fmla="*/ 1354173 h 3271873"/>
              <a:gd name="connsiteX11" fmla="*/ 2410050 w 2708043"/>
              <a:gd name="connsiteY11" fmla="*/ 1195423 h 3271873"/>
              <a:gd name="connsiteX12" fmla="*/ 2543400 w 2708043"/>
              <a:gd name="connsiteY12" fmla="*/ 1004923 h 3271873"/>
              <a:gd name="connsiteX13" fmla="*/ 2410050 w 2708043"/>
              <a:gd name="connsiteY13" fmla="*/ 795373 h 3271873"/>
              <a:gd name="connsiteX14" fmla="*/ 2556100 w 2708043"/>
              <a:gd name="connsiteY14" fmla="*/ 598523 h 3271873"/>
              <a:gd name="connsiteX15" fmla="*/ 2384650 w 2708043"/>
              <a:gd name="connsiteY15" fmla="*/ 427073 h 3271873"/>
              <a:gd name="connsiteX16" fmla="*/ 2568800 w 2708043"/>
              <a:gd name="connsiteY16" fmla="*/ 242923 h 3271873"/>
              <a:gd name="connsiteX17" fmla="*/ 0 w 2708043"/>
              <a:gd name="connsiteY17" fmla="*/ 0 h 3271873"/>
              <a:gd name="connsiteX0" fmla="*/ 2568800 w 2718435"/>
              <a:gd name="connsiteY0" fmla="*/ 3307267 h 3307267"/>
              <a:gd name="connsiteX1" fmla="*/ 2327500 w 2718435"/>
              <a:gd name="connsiteY1" fmla="*/ 3135817 h 3307267"/>
              <a:gd name="connsiteX2" fmla="*/ 2594200 w 2718435"/>
              <a:gd name="connsiteY2" fmla="*/ 2938967 h 3307267"/>
              <a:gd name="connsiteX3" fmla="*/ 2359250 w 2718435"/>
              <a:gd name="connsiteY3" fmla="*/ 2748467 h 3307267"/>
              <a:gd name="connsiteX4" fmla="*/ 2575150 w 2718435"/>
              <a:gd name="connsiteY4" fmla="*/ 2526217 h 3307267"/>
              <a:gd name="connsiteX5" fmla="*/ 2365600 w 2718435"/>
              <a:gd name="connsiteY5" fmla="*/ 2367467 h 3307267"/>
              <a:gd name="connsiteX6" fmla="*/ 2568800 w 2718435"/>
              <a:gd name="connsiteY6" fmla="*/ 2183317 h 3307267"/>
              <a:gd name="connsiteX7" fmla="*/ 2359250 w 2718435"/>
              <a:gd name="connsiteY7" fmla="*/ 1992817 h 3307267"/>
              <a:gd name="connsiteX8" fmla="*/ 2549750 w 2718435"/>
              <a:gd name="connsiteY8" fmla="*/ 1789617 h 3307267"/>
              <a:gd name="connsiteX9" fmla="*/ 2403700 w 2718435"/>
              <a:gd name="connsiteY9" fmla="*/ 1630867 h 3307267"/>
              <a:gd name="connsiteX10" fmla="*/ 2581500 w 2718435"/>
              <a:gd name="connsiteY10" fmla="*/ 1389567 h 3307267"/>
              <a:gd name="connsiteX11" fmla="*/ 2410050 w 2718435"/>
              <a:gd name="connsiteY11" fmla="*/ 1230817 h 3307267"/>
              <a:gd name="connsiteX12" fmla="*/ 2543400 w 2718435"/>
              <a:gd name="connsiteY12" fmla="*/ 1040317 h 3307267"/>
              <a:gd name="connsiteX13" fmla="*/ 2410050 w 2718435"/>
              <a:gd name="connsiteY13" fmla="*/ 830767 h 3307267"/>
              <a:gd name="connsiteX14" fmla="*/ 2556100 w 2718435"/>
              <a:gd name="connsiteY14" fmla="*/ 633917 h 3307267"/>
              <a:gd name="connsiteX15" fmla="*/ 2384650 w 2718435"/>
              <a:gd name="connsiteY15" fmla="*/ 462467 h 3307267"/>
              <a:gd name="connsiteX16" fmla="*/ 2580832 w 2718435"/>
              <a:gd name="connsiteY16" fmla="*/ 13622 h 3307267"/>
              <a:gd name="connsiteX17" fmla="*/ 0 w 2718435"/>
              <a:gd name="connsiteY17" fmla="*/ 35394 h 3307267"/>
              <a:gd name="connsiteX0" fmla="*/ 2568800 w 2718435"/>
              <a:gd name="connsiteY0" fmla="*/ 3320351 h 3320351"/>
              <a:gd name="connsiteX1" fmla="*/ 2327500 w 2718435"/>
              <a:gd name="connsiteY1" fmla="*/ 3148901 h 3320351"/>
              <a:gd name="connsiteX2" fmla="*/ 2594200 w 2718435"/>
              <a:gd name="connsiteY2" fmla="*/ 2952051 h 3320351"/>
              <a:gd name="connsiteX3" fmla="*/ 2359250 w 2718435"/>
              <a:gd name="connsiteY3" fmla="*/ 2761551 h 3320351"/>
              <a:gd name="connsiteX4" fmla="*/ 2575150 w 2718435"/>
              <a:gd name="connsiteY4" fmla="*/ 2539301 h 3320351"/>
              <a:gd name="connsiteX5" fmla="*/ 2365600 w 2718435"/>
              <a:gd name="connsiteY5" fmla="*/ 2380551 h 3320351"/>
              <a:gd name="connsiteX6" fmla="*/ 2568800 w 2718435"/>
              <a:gd name="connsiteY6" fmla="*/ 2196401 h 3320351"/>
              <a:gd name="connsiteX7" fmla="*/ 2359250 w 2718435"/>
              <a:gd name="connsiteY7" fmla="*/ 2005901 h 3320351"/>
              <a:gd name="connsiteX8" fmla="*/ 2549750 w 2718435"/>
              <a:gd name="connsiteY8" fmla="*/ 1802701 h 3320351"/>
              <a:gd name="connsiteX9" fmla="*/ 2403700 w 2718435"/>
              <a:gd name="connsiteY9" fmla="*/ 1643951 h 3320351"/>
              <a:gd name="connsiteX10" fmla="*/ 2581500 w 2718435"/>
              <a:gd name="connsiteY10" fmla="*/ 1402651 h 3320351"/>
              <a:gd name="connsiteX11" fmla="*/ 2410050 w 2718435"/>
              <a:gd name="connsiteY11" fmla="*/ 1243901 h 3320351"/>
              <a:gd name="connsiteX12" fmla="*/ 2543400 w 2718435"/>
              <a:gd name="connsiteY12" fmla="*/ 1053401 h 3320351"/>
              <a:gd name="connsiteX13" fmla="*/ 2410050 w 2718435"/>
              <a:gd name="connsiteY13" fmla="*/ 843851 h 3320351"/>
              <a:gd name="connsiteX14" fmla="*/ 2556100 w 2718435"/>
              <a:gd name="connsiteY14" fmla="*/ 647001 h 3320351"/>
              <a:gd name="connsiteX15" fmla="*/ 2384650 w 2718435"/>
              <a:gd name="connsiteY15" fmla="*/ 475551 h 3320351"/>
              <a:gd name="connsiteX16" fmla="*/ 2580832 w 2718435"/>
              <a:gd name="connsiteY16" fmla="*/ 26706 h 3320351"/>
              <a:gd name="connsiteX17" fmla="*/ 0 w 2718435"/>
              <a:gd name="connsiteY17" fmla="*/ 48478 h 332035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720720"/>
              <a:gd name="connsiteY0" fmla="*/ 3301681 h 3301681"/>
              <a:gd name="connsiteX1" fmla="*/ 2327500 w 2720720"/>
              <a:gd name="connsiteY1" fmla="*/ 3130231 h 3301681"/>
              <a:gd name="connsiteX2" fmla="*/ 2594200 w 2720720"/>
              <a:gd name="connsiteY2" fmla="*/ 2933381 h 3301681"/>
              <a:gd name="connsiteX3" fmla="*/ 2359250 w 2720720"/>
              <a:gd name="connsiteY3" fmla="*/ 2742881 h 3301681"/>
              <a:gd name="connsiteX4" fmla="*/ 2575150 w 2720720"/>
              <a:gd name="connsiteY4" fmla="*/ 2520631 h 3301681"/>
              <a:gd name="connsiteX5" fmla="*/ 2365600 w 2720720"/>
              <a:gd name="connsiteY5" fmla="*/ 2361881 h 3301681"/>
              <a:gd name="connsiteX6" fmla="*/ 2568800 w 2720720"/>
              <a:gd name="connsiteY6" fmla="*/ 2177731 h 3301681"/>
              <a:gd name="connsiteX7" fmla="*/ 2359250 w 2720720"/>
              <a:gd name="connsiteY7" fmla="*/ 1987231 h 3301681"/>
              <a:gd name="connsiteX8" fmla="*/ 2549750 w 2720720"/>
              <a:gd name="connsiteY8" fmla="*/ 1784031 h 3301681"/>
              <a:gd name="connsiteX9" fmla="*/ 2403700 w 2720720"/>
              <a:gd name="connsiteY9" fmla="*/ 1625281 h 3301681"/>
              <a:gd name="connsiteX10" fmla="*/ 2581500 w 2720720"/>
              <a:gd name="connsiteY10" fmla="*/ 1383981 h 3301681"/>
              <a:gd name="connsiteX11" fmla="*/ 2410050 w 2720720"/>
              <a:gd name="connsiteY11" fmla="*/ 1225231 h 3301681"/>
              <a:gd name="connsiteX12" fmla="*/ 2543400 w 2720720"/>
              <a:gd name="connsiteY12" fmla="*/ 1034731 h 3301681"/>
              <a:gd name="connsiteX13" fmla="*/ 2410050 w 2720720"/>
              <a:gd name="connsiteY13" fmla="*/ 825181 h 3301681"/>
              <a:gd name="connsiteX14" fmla="*/ 2556100 w 2720720"/>
              <a:gd name="connsiteY14" fmla="*/ 628331 h 3301681"/>
              <a:gd name="connsiteX15" fmla="*/ 2384650 w 2720720"/>
              <a:gd name="connsiteY15" fmla="*/ 456881 h 3301681"/>
              <a:gd name="connsiteX16" fmla="*/ 2580832 w 2720720"/>
              <a:gd name="connsiteY16" fmla="*/ 8036 h 3301681"/>
              <a:gd name="connsiteX17" fmla="*/ 0 w 2720720"/>
              <a:gd name="connsiteY17" fmla="*/ 29808 h 3301681"/>
              <a:gd name="connsiteX0" fmla="*/ 2568800 w 2594287"/>
              <a:gd name="connsiteY0" fmla="*/ 3301681 h 3301681"/>
              <a:gd name="connsiteX1" fmla="*/ 2327500 w 2594287"/>
              <a:gd name="connsiteY1" fmla="*/ 3130231 h 3301681"/>
              <a:gd name="connsiteX2" fmla="*/ 2594200 w 2594287"/>
              <a:gd name="connsiteY2" fmla="*/ 2933381 h 3301681"/>
              <a:gd name="connsiteX3" fmla="*/ 2359250 w 2594287"/>
              <a:gd name="connsiteY3" fmla="*/ 2742881 h 3301681"/>
              <a:gd name="connsiteX4" fmla="*/ 2575150 w 2594287"/>
              <a:gd name="connsiteY4" fmla="*/ 2520631 h 3301681"/>
              <a:gd name="connsiteX5" fmla="*/ 2365600 w 2594287"/>
              <a:gd name="connsiteY5" fmla="*/ 2361881 h 3301681"/>
              <a:gd name="connsiteX6" fmla="*/ 2568800 w 2594287"/>
              <a:gd name="connsiteY6" fmla="*/ 2177731 h 3301681"/>
              <a:gd name="connsiteX7" fmla="*/ 2359250 w 2594287"/>
              <a:gd name="connsiteY7" fmla="*/ 1987231 h 3301681"/>
              <a:gd name="connsiteX8" fmla="*/ 2549750 w 2594287"/>
              <a:gd name="connsiteY8" fmla="*/ 1784031 h 3301681"/>
              <a:gd name="connsiteX9" fmla="*/ 2403700 w 2594287"/>
              <a:gd name="connsiteY9" fmla="*/ 1625281 h 3301681"/>
              <a:gd name="connsiteX10" fmla="*/ 2581500 w 2594287"/>
              <a:gd name="connsiteY10" fmla="*/ 1383981 h 3301681"/>
              <a:gd name="connsiteX11" fmla="*/ 2410050 w 2594287"/>
              <a:gd name="connsiteY11" fmla="*/ 1225231 h 3301681"/>
              <a:gd name="connsiteX12" fmla="*/ 2543400 w 2594287"/>
              <a:gd name="connsiteY12" fmla="*/ 1034731 h 3301681"/>
              <a:gd name="connsiteX13" fmla="*/ 2410050 w 2594287"/>
              <a:gd name="connsiteY13" fmla="*/ 825181 h 3301681"/>
              <a:gd name="connsiteX14" fmla="*/ 2556100 w 2594287"/>
              <a:gd name="connsiteY14" fmla="*/ 628331 h 3301681"/>
              <a:gd name="connsiteX15" fmla="*/ 2384650 w 2594287"/>
              <a:gd name="connsiteY15" fmla="*/ 456881 h 3301681"/>
              <a:gd name="connsiteX16" fmla="*/ 2580832 w 2594287"/>
              <a:gd name="connsiteY16" fmla="*/ 8036 h 3301681"/>
              <a:gd name="connsiteX17" fmla="*/ 0 w 2594287"/>
              <a:gd name="connsiteY17" fmla="*/ 29808 h 3301681"/>
              <a:gd name="connsiteX0" fmla="*/ 2568800 w 2594287"/>
              <a:gd name="connsiteY0" fmla="*/ 3278285 h 3278285"/>
              <a:gd name="connsiteX1" fmla="*/ 2327500 w 2594287"/>
              <a:gd name="connsiteY1" fmla="*/ 3106835 h 3278285"/>
              <a:gd name="connsiteX2" fmla="*/ 2594200 w 2594287"/>
              <a:gd name="connsiteY2" fmla="*/ 2909985 h 3278285"/>
              <a:gd name="connsiteX3" fmla="*/ 2359250 w 2594287"/>
              <a:gd name="connsiteY3" fmla="*/ 2719485 h 3278285"/>
              <a:gd name="connsiteX4" fmla="*/ 2575150 w 2594287"/>
              <a:gd name="connsiteY4" fmla="*/ 2497235 h 3278285"/>
              <a:gd name="connsiteX5" fmla="*/ 2365600 w 2594287"/>
              <a:gd name="connsiteY5" fmla="*/ 2338485 h 3278285"/>
              <a:gd name="connsiteX6" fmla="*/ 2568800 w 2594287"/>
              <a:gd name="connsiteY6" fmla="*/ 2154335 h 3278285"/>
              <a:gd name="connsiteX7" fmla="*/ 2359250 w 2594287"/>
              <a:gd name="connsiteY7" fmla="*/ 1963835 h 3278285"/>
              <a:gd name="connsiteX8" fmla="*/ 2549750 w 2594287"/>
              <a:gd name="connsiteY8" fmla="*/ 1760635 h 3278285"/>
              <a:gd name="connsiteX9" fmla="*/ 2403700 w 2594287"/>
              <a:gd name="connsiteY9" fmla="*/ 1601885 h 3278285"/>
              <a:gd name="connsiteX10" fmla="*/ 2581500 w 2594287"/>
              <a:gd name="connsiteY10" fmla="*/ 1360585 h 3278285"/>
              <a:gd name="connsiteX11" fmla="*/ 2410050 w 2594287"/>
              <a:gd name="connsiteY11" fmla="*/ 1201835 h 3278285"/>
              <a:gd name="connsiteX12" fmla="*/ 2543400 w 2594287"/>
              <a:gd name="connsiteY12" fmla="*/ 1011335 h 3278285"/>
              <a:gd name="connsiteX13" fmla="*/ 2410050 w 2594287"/>
              <a:gd name="connsiteY13" fmla="*/ 801785 h 3278285"/>
              <a:gd name="connsiteX14" fmla="*/ 2556100 w 2594287"/>
              <a:gd name="connsiteY14" fmla="*/ 604935 h 3278285"/>
              <a:gd name="connsiteX15" fmla="*/ 2384650 w 2594287"/>
              <a:gd name="connsiteY15" fmla="*/ 433485 h 3278285"/>
              <a:gd name="connsiteX16" fmla="*/ 2558709 w 2594287"/>
              <a:gd name="connsiteY16" fmla="*/ 14137 h 3278285"/>
              <a:gd name="connsiteX17" fmla="*/ 0 w 2594287"/>
              <a:gd name="connsiteY17" fmla="*/ 6412 h 3278285"/>
              <a:gd name="connsiteX0" fmla="*/ 2568800 w 2594287"/>
              <a:gd name="connsiteY0" fmla="*/ 3287952 h 3287952"/>
              <a:gd name="connsiteX1" fmla="*/ 2327500 w 2594287"/>
              <a:gd name="connsiteY1" fmla="*/ 3116502 h 3287952"/>
              <a:gd name="connsiteX2" fmla="*/ 2594200 w 2594287"/>
              <a:gd name="connsiteY2" fmla="*/ 2919652 h 3287952"/>
              <a:gd name="connsiteX3" fmla="*/ 2359250 w 2594287"/>
              <a:gd name="connsiteY3" fmla="*/ 2729152 h 3287952"/>
              <a:gd name="connsiteX4" fmla="*/ 2575150 w 2594287"/>
              <a:gd name="connsiteY4" fmla="*/ 2506902 h 3287952"/>
              <a:gd name="connsiteX5" fmla="*/ 2365600 w 2594287"/>
              <a:gd name="connsiteY5" fmla="*/ 2348152 h 3287952"/>
              <a:gd name="connsiteX6" fmla="*/ 2568800 w 2594287"/>
              <a:gd name="connsiteY6" fmla="*/ 2164002 h 3287952"/>
              <a:gd name="connsiteX7" fmla="*/ 2359250 w 2594287"/>
              <a:gd name="connsiteY7" fmla="*/ 1973502 h 3287952"/>
              <a:gd name="connsiteX8" fmla="*/ 2549750 w 2594287"/>
              <a:gd name="connsiteY8" fmla="*/ 1770302 h 3287952"/>
              <a:gd name="connsiteX9" fmla="*/ 2403700 w 2594287"/>
              <a:gd name="connsiteY9" fmla="*/ 1611552 h 3287952"/>
              <a:gd name="connsiteX10" fmla="*/ 2581500 w 2594287"/>
              <a:gd name="connsiteY10" fmla="*/ 1370252 h 3287952"/>
              <a:gd name="connsiteX11" fmla="*/ 2410050 w 2594287"/>
              <a:gd name="connsiteY11" fmla="*/ 1211502 h 3287952"/>
              <a:gd name="connsiteX12" fmla="*/ 2543400 w 2594287"/>
              <a:gd name="connsiteY12" fmla="*/ 1021002 h 3287952"/>
              <a:gd name="connsiteX13" fmla="*/ 2410050 w 2594287"/>
              <a:gd name="connsiteY13" fmla="*/ 811452 h 3287952"/>
              <a:gd name="connsiteX14" fmla="*/ 2556100 w 2594287"/>
              <a:gd name="connsiteY14" fmla="*/ 614602 h 3287952"/>
              <a:gd name="connsiteX15" fmla="*/ 2384650 w 2594287"/>
              <a:gd name="connsiteY15" fmla="*/ 443152 h 3287952"/>
              <a:gd name="connsiteX16" fmla="*/ 2558709 w 2594287"/>
              <a:gd name="connsiteY16" fmla="*/ 23804 h 3287952"/>
              <a:gd name="connsiteX17" fmla="*/ 0 w 2594287"/>
              <a:gd name="connsiteY17" fmla="*/ 16079 h 3287952"/>
              <a:gd name="connsiteX0" fmla="*/ 2568800 w 2598166"/>
              <a:gd name="connsiteY0" fmla="*/ 3271873 h 3271873"/>
              <a:gd name="connsiteX1" fmla="*/ 2327500 w 2598166"/>
              <a:gd name="connsiteY1" fmla="*/ 3100423 h 3271873"/>
              <a:gd name="connsiteX2" fmla="*/ 2594200 w 2598166"/>
              <a:gd name="connsiteY2" fmla="*/ 2903573 h 3271873"/>
              <a:gd name="connsiteX3" fmla="*/ 2359250 w 2598166"/>
              <a:gd name="connsiteY3" fmla="*/ 2713073 h 3271873"/>
              <a:gd name="connsiteX4" fmla="*/ 2575150 w 2598166"/>
              <a:gd name="connsiteY4" fmla="*/ 2490823 h 3271873"/>
              <a:gd name="connsiteX5" fmla="*/ 2365600 w 2598166"/>
              <a:gd name="connsiteY5" fmla="*/ 2332073 h 3271873"/>
              <a:gd name="connsiteX6" fmla="*/ 2568800 w 2598166"/>
              <a:gd name="connsiteY6" fmla="*/ 2147923 h 3271873"/>
              <a:gd name="connsiteX7" fmla="*/ 2359250 w 2598166"/>
              <a:gd name="connsiteY7" fmla="*/ 1957423 h 3271873"/>
              <a:gd name="connsiteX8" fmla="*/ 2549750 w 2598166"/>
              <a:gd name="connsiteY8" fmla="*/ 1754223 h 3271873"/>
              <a:gd name="connsiteX9" fmla="*/ 2403700 w 2598166"/>
              <a:gd name="connsiteY9" fmla="*/ 1595473 h 3271873"/>
              <a:gd name="connsiteX10" fmla="*/ 2581500 w 2598166"/>
              <a:gd name="connsiteY10" fmla="*/ 1354173 h 3271873"/>
              <a:gd name="connsiteX11" fmla="*/ 2410050 w 2598166"/>
              <a:gd name="connsiteY11" fmla="*/ 1195423 h 3271873"/>
              <a:gd name="connsiteX12" fmla="*/ 2543400 w 2598166"/>
              <a:gd name="connsiteY12" fmla="*/ 1004923 h 3271873"/>
              <a:gd name="connsiteX13" fmla="*/ 2410050 w 2598166"/>
              <a:gd name="connsiteY13" fmla="*/ 795373 h 3271873"/>
              <a:gd name="connsiteX14" fmla="*/ 2556100 w 2598166"/>
              <a:gd name="connsiteY14" fmla="*/ 598523 h 3271873"/>
              <a:gd name="connsiteX15" fmla="*/ 2384650 w 2598166"/>
              <a:gd name="connsiteY15" fmla="*/ 427073 h 3271873"/>
              <a:gd name="connsiteX16" fmla="*/ 2588206 w 2598166"/>
              <a:gd name="connsiteY16" fmla="*/ 125712 h 3271873"/>
              <a:gd name="connsiteX17" fmla="*/ 0 w 2598166"/>
              <a:gd name="connsiteY17" fmla="*/ 0 h 3271873"/>
              <a:gd name="connsiteX0" fmla="*/ 2568800 w 2598166"/>
              <a:gd name="connsiteY0" fmla="*/ 3299063 h 3299063"/>
              <a:gd name="connsiteX1" fmla="*/ 2327500 w 2598166"/>
              <a:gd name="connsiteY1" fmla="*/ 3127613 h 3299063"/>
              <a:gd name="connsiteX2" fmla="*/ 2594200 w 2598166"/>
              <a:gd name="connsiteY2" fmla="*/ 2930763 h 3299063"/>
              <a:gd name="connsiteX3" fmla="*/ 2359250 w 2598166"/>
              <a:gd name="connsiteY3" fmla="*/ 2740263 h 3299063"/>
              <a:gd name="connsiteX4" fmla="*/ 2575150 w 2598166"/>
              <a:gd name="connsiteY4" fmla="*/ 2518013 h 3299063"/>
              <a:gd name="connsiteX5" fmla="*/ 2365600 w 2598166"/>
              <a:gd name="connsiteY5" fmla="*/ 2359263 h 3299063"/>
              <a:gd name="connsiteX6" fmla="*/ 2568800 w 2598166"/>
              <a:gd name="connsiteY6" fmla="*/ 2175113 h 3299063"/>
              <a:gd name="connsiteX7" fmla="*/ 2359250 w 2598166"/>
              <a:gd name="connsiteY7" fmla="*/ 1984613 h 3299063"/>
              <a:gd name="connsiteX8" fmla="*/ 2549750 w 2598166"/>
              <a:gd name="connsiteY8" fmla="*/ 1781413 h 3299063"/>
              <a:gd name="connsiteX9" fmla="*/ 2403700 w 2598166"/>
              <a:gd name="connsiteY9" fmla="*/ 1622663 h 3299063"/>
              <a:gd name="connsiteX10" fmla="*/ 2581500 w 2598166"/>
              <a:gd name="connsiteY10" fmla="*/ 1381363 h 3299063"/>
              <a:gd name="connsiteX11" fmla="*/ 2410050 w 2598166"/>
              <a:gd name="connsiteY11" fmla="*/ 1222613 h 3299063"/>
              <a:gd name="connsiteX12" fmla="*/ 2543400 w 2598166"/>
              <a:gd name="connsiteY12" fmla="*/ 1032113 h 3299063"/>
              <a:gd name="connsiteX13" fmla="*/ 2410050 w 2598166"/>
              <a:gd name="connsiteY13" fmla="*/ 822563 h 3299063"/>
              <a:gd name="connsiteX14" fmla="*/ 2556100 w 2598166"/>
              <a:gd name="connsiteY14" fmla="*/ 625713 h 3299063"/>
              <a:gd name="connsiteX15" fmla="*/ 2384650 w 2598166"/>
              <a:gd name="connsiteY15" fmla="*/ 454263 h 3299063"/>
              <a:gd name="connsiteX16" fmla="*/ 2588206 w 2598166"/>
              <a:gd name="connsiteY16" fmla="*/ 152902 h 3299063"/>
              <a:gd name="connsiteX17" fmla="*/ 0 w 2598166"/>
              <a:gd name="connsiteY17" fmla="*/ 27190 h 3299063"/>
              <a:gd name="connsiteX0" fmla="*/ 2568800 w 2612527"/>
              <a:gd name="connsiteY0" fmla="*/ 3337218 h 3337218"/>
              <a:gd name="connsiteX1" fmla="*/ 2327500 w 2612527"/>
              <a:gd name="connsiteY1" fmla="*/ 3165768 h 3337218"/>
              <a:gd name="connsiteX2" fmla="*/ 2594200 w 2612527"/>
              <a:gd name="connsiteY2" fmla="*/ 2968918 h 3337218"/>
              <a:gd name="connsiteX3" fmla="*/ 2359250 w 2612527"/>
              <a:gd name="connsiteY3" fmla="*/ 2778418 h 3337218"/>
              <a:gd name="connsiteX4" fmla="*/ 2575150 w 2612527"/>
              <a:gd name="connsiteY4" fmla="*/ 2556168 h 3337218"/>
              <a:gd name="connsiteX5" fmla="*/ 2365600 w 2612527"/>
              <a:gd name="connsiteY5" fmla="*/ 2397418 h 3337218"/>
              <a:gd name="connsiteX6" fmla="*/ 2568800 w 2612527"/>
              <a:gd name="connsiteY6" fmla="*/ 2213268 h 3337218"/>
              <a:gd name="connsiteX7" fmla="*/ 2359250 w 2612527"/>
              <a:gd name="connsiteY7" fmla="*/ 2022768 h 3337218"/>
              <a:gd name="connsiteX8" fmla="*/ 2549750 w 2612527"/>
              <a:gd name="connsiteY8" fmla="*/ 1819568 h 3337218"/>
              <a:gd name="connsiteX9" fmla="*/ 2403700 w 2612527"/>
              <a:gd name="connsiteY9" fmla="*/ 1660818 h 3337218"/>
              <a:gd name="connsiteX10" fmla="*/ 2581500 w 2612527"/>
              <a:gd name="connsiteY10" fmla="*/ 1419518 h 3337218"/>
              <a:gd name="connsiteX11" fmla="*/ 2410050 w 2612527"/>
              <a:gd name="connsiteY11" fmla="*/ 1260768 h 3337218"/>
              <a:gd name="connsiteX12" fmla="*/ 2543400 w 2612527"/>
              <a:gd name="connsiteY12" fmla="*/ 1070268 h 3337218"/>
              <a:gd name="connsiteX13" fmla="*/ 2410050 w 2612527"/>
              <a:gd name="connsiteY13" fmla="*/ 860718 h 3337218"/>
              <a:gd name="connsiteX14" fmla="*/ 2556100 w 2612527"/>
              <a:gd name="connsiteY14" fmla="*/ 663868 h 3337218"/>
              <a:gd name="connsiteX15" fmla="*/ 2384650 w 2612527"/>
              <a:gd name="connsiteY15" fmla="*/ 492418 h 3337218"/>
              <a:gd name="connsiteX16" fmla="*/ 2602955 w 2612527"/>
              <a:gd name="connsiteY16" fmla="*/ 124689 h 3337218"/>
              <a:gd name="connsiteX17" fmla="*/ 0 w 2612527"/>
              <a:gd name="connsiteY17" fmla="*/ 65345 h 3337218"/>
              <a:gd name="connsiteX0" fmla="*/ 2568800 w 2612527"/>
              <a:gd name="connsiteY0" fmla="*/ 3311971 h 3311971"/>
              <a:gd name="connsiteX1" fmla="*/ 2327500 w 2612527"/>
              <a:gd name="connsiteY1" fmla="*/ 3140521 h 3311971"/>
              <a:gd name="connsiteX2" fmla="*/ 2594200 w 2612527"/>
              <a:gd name="connsiteY2" fmla="*/ 2943671 h 3311971"/>
              <a:gd name="connsiteX3" fmla="*/ 2359250 w 2612527"/>
              <a:gd name="connsiteY3" fmla="*/ 2753171 h 3311971"/>
              <a:gd name="connsiteX4" fmla="*/ 2575150 w 2612527"/>
              <a:gd name="connsiteY4" fmla="*/ 2530921 h 3311971"/>
              <a:gd name="connsiteX5" fmla="*/ 2365600 w 2612527"/>
              <a:gd name="connsiteY5" fmla="*/ 2372171 h 3311971"/>
              <a:gd name="connsiteX6" fmla="*/ 2568800 w 2612527"/>
              <a:gd name="connsiteY6" fmla="*/ 2188021 h 3311971"/>
              <a:gd name="connsiteX7" fmla="*/ 2359250 w 2612527"/>
              <a:gd name="connsiteY7" fmla="*/ 1997521 h 3311971"/>
              <a:gd name="connsiteX8" fmla="*/ 2549750 w 2612527"/>
              <a:gd name="connsiteY8" fmla="*/ 1794321 h 3311971"/>
              <a:gd name="connsiteX9" fmla="*/ 2403700 w 2612527"/>
              <a:gd name="connsiteY9" fmla="*/ 1635571 h 3311971"/>
              <a:gd name="connsiteX10" fmla="*/ 2581500 w 2612527"/>
              <a:gd name="connsiteY10" fmla="*/ 1394271 h 3311971"/>
              <a:gd name="connsiteX11" fmla="*/ 2410050 w 2612527"/>
              <a:gd name="connsiteY11" fmla="*/ 1235521 h 3311971"/>
              <a:gd name="connsiteX12" fmla="*/ 2543400 w 2612527"/>
              <a:gd name="connsiteY12" fmla="*/ 1045021 h 3311971"/>
              <a:gd name="connsiteX13" fmla="*/ 2410050 w 2612527"/>
              <a:gd name="connsiteY13" fmla="*/ 835471 h 3311971"/>
              <a:gd name="connsiteX14" fmla="*/ 2556100 w 2612527"/>
              <a:gd name="connsiteY14" fmla="*/ 638621 h 3311971"/>
              <a:gd name="connsiteX15" fmla="*/ 2384650 w 2612527"/>
              <a:gd name="connsiteY15" fmla="*/ 467171 h 3311971"/>
              <a:gd name="connsiteX16" fmla="*/ 2602955 w 2612527"/>
              <a:gd name="connsiteY16" fmla="*/ 99442 h 3311971"/>
              <a:gd name="connsiteX17" fmla="*/ 0 w 2612527"/>
              <a:gd name="connsiteY17" fmla="*/ 40098 h 3311971"/>
              <a:gd name="connsiteX0" fmla="*/ 2568800 w 2612527"/>
              <a:gd name="connsiteY0" fmla="*/ 3287982 h 3287982"/>
              <a:gd name="connsiteX1" fmla="*/ 2327500 w 2612527"/>
              <a:gd name="connsiteY1" fmla="*/ 3116532 h 3287982"/>
              <a:gd name="connsiteX2" fmla="*/ 2594200 w 2612527"/>
              <a:gd name="connsiteY2" fmla="*/ 2919682 h 3287982"/>
              <a:gd name="connsiteX3" fmla="*/ 2359250 w 2612527"/>
              <a:gd name="connsiteY3" fmla="*/ 2729182 h 3287982"/>
              <a:gd name="connsiteX4" fmla="*/ 2575150 w 2612527"/>
              <a:gd name="connsiteY4" fmla="*/ 2506932 h 3287982"/>
              <a:gd name="connsiteX5" fmla="*/ 2365600 w 2612527"/>
              <a:gd name="connsiteY5" fmla="*/ 2348182 h 3287982"/>
              <a:gd name="connsiteX6" fmla="*/ 2568800 w 2612527"/>
              <a:gd name="connsiteY6" fmla="*/ 2164032 h 3287982"/>
              <a:gd name="connsiteX7" fmla="*/ 2359250 w 2612527"/>
              <a:gd name="connsiteY7" fmla="*/ 1973532 h 3287982"/>
              <a:gd name="connsiteX8" fmla="*/ 2549750 w 2612527"/>
              <a:gd name="connsiteY8" fmla="*/ 1770332 h 3287982"/>
              <a:gd name="connsiteX9" fmla="*/ 2403700 w 2612527"/>
              <a:gd name="connsiteY9" fmla="*/ 1611582 h 3287982"/>
              <a:gd name="connsiteX10" fmla="*/ 2581500 w 2612527"/>
              <a:gd name="connsiteY10" fmla="*/ 1370282 h 3287982"/>
              <a:gd name="connsiteX11" fmla="*/ 2410050 w 2612527"/>
              <a:gd name="connsiteY11" fmla="*/ 1211532 h 3287982"/>
              <a:gd name="connsiteX12" fmla="*/ 2543400 w 2612527"/>
              <a:gd name="connsiteY12" fmla="*/ 1021032 h 3287982"/>
              <a:gd name="connsiteX13" fmla="*/ 2410050 w 2612527"/>
              <a:gd name="connsiteY13" fmla="*/ 811482 h 3287982"/>
              <a:gd name="connsiteX14" fmla="*/ 2556100 w 2612527"/>
              <a:gd name="connsiteY14" fmla="*/ 614632 h 3287982"/>
              <a:gd name="connsiteX15" fmla="*/ 2384650 w 2612527"/>
              <a:gd name="connsiteY15" fmla="*/ 443182 h 3287982"/>
              <a:gd name="connsiteX16" fmla="*/ 2602955 w 2612527"/>
              <a:gd name="connsiteY16" fmla="*/ 75453 h 3287982"/>
              <a:gd name="connsiteX17" fmla="*/ 0 w 2612527"/>
              <a:gd name="connsiteY17" fmla="*/ 16109 h 3287982"/>
              <a:gd name="connsiteX0" fmla="*/ 2568800 w 2612527"/>
              <a:gd name="connsiteY0" fmla="*/ 3275423 h 3275423"/>
              <a:gd name="connsiteX1" fmla="*/ 2327500 w 2612527"/>
              <a:gd name="connsiteY1" fmla="*/ 3103973 h 3275423"/>
              <a:gd name="connsiteX2" fmla="*/ 2594200 w 2612527"/>
              <a:gd name="connsiteY2" fmla="*/ 2907123 h 3275423"/>
              <a:gd name="connsiteX3" fmla="*/ 2359250 w 2612527"/>
              <a:gd name="connsiteY3" fmla="*/ 2716623 h 3275423"/>
              <a:gd name="connsiteX4" fmla="*/ 2575150 w 2612527"/>
              <a:gd name="connsiteY4" fmla="*/ 2494373 h 3275423"/>
              <a:gd name="connsiteX5" fmla="*/ 2365600 w 2612527"/>
              <a:gd name="connsiteY5" fmla="*/ 2335623 h 3275423"/>
              <a:gd name="connsiteX6" fmla="*/ 2568800 w 2612527"/>
              <a:gd name="connsiteY6" fmla="*/ 2151473 h 3275423"/>
              <a:gd name="connsiteX7" fmla="*/ 2359250 w 2612527"/>
              <a:gd name="connsiteY7" fmla="*/ 1960973 h 3275423"/>
              <a:gd name="connsiteX8" fmla="*/ 2549750 w 2612527"/>
              <a:gd name="connsiteY8" fmla="*/ 1757773 h 3275423"/>
              <a:gd name="connsiteX9" fmla="*/ 2403700 w 2612527"/>
              <a:gd name="connsiteY9" fmla="*/ 1599023 h 3275423"/>
              <a:gd name="connsiteX10" fmla="*/ 2581500 w 2612527"/>
              <a:gd name="connsiteY10" fmla="*/ 1357723 h 3275423"/>
              <a:gd name="connsiteX11" fmla="*/ 2410050 w 2612527"/>
              <a:gd name="connsiteY11" fmla="*/ 1198973 h 3275423"/>
              <a:gd name="connsiteX12" fmla="*/ 2543400 w 2612527"/>
              <a:gd name="connsiteY12" fmla="*/ 1008473 h 3275423"/>
              <a:gd name="connsiteX13" fmla="*/ 2410050 w 2612527"/>
              <a:gd name="connsiteY13" fmla="*/ 798923 h 3275423"/>
              <a:gd name="connsiteX14" fmla="*/ 2556100 w 2612527"/>
              <a:gd name="connsiteY14" fmla="*/ 602073 h 3275423"/>
              <a:gd name="connsiteX15" fmla="*/ 2384650 w 2612527"/>
              <a:gd name="connsiteY15" fmla="*/ 430623 h 3275423"/>
              <a:gd name="connsiteX16" fmla="*/ 2602955 w 2612527"/>
              <a:gd name="connsiteY16" fmla="*/ 62894 h 3275423"/>
              <a:gd name="connsiteX17" fmla="*/ 0 w 2612527"/>
              <a:gd name="connsiteY17" fmla="*/ 3550 h 3275423"/>
              <a:gd name="connsiteX0" fmla="*/ 2568800 w 2605343"/>
              <a:gd name="connsiteY0" fmla="*/ 3285355 h 3285355"/>
              <a:gd name="connsiteX1" fmla="*/ 2327500 w 2605343"/>
              <a:gd name="connsiteY1" fmla="*/ 3113905 h 3285355"/>
              <a:gd name="connsiteX2" fmla="*/ 2594200 w 2605343"/>
              <a:gd name="connsiteY2" fmla="*/ 2917055 h 3285355"/>
              <a:gd name="connsiteX3" fmla="*/ 2359250 w 2605343"/>
              <a:gd name="connsiteY3" fmla="*/ 2726555 h 3285355"/>
              <a:gd name="connsiteX4" fmla="*/ 2575150 w 2605343"/>
              <a:gd name="connsiteY4" fmla="*/ 2504305 h 3285355"/>
              <a:gd name="connsiteX5" fmla="*/ 2365600 w 2605343"/>
              <a:gd name="connsiteY5" fmla="*/ 2345555 h 3285355"/>
              <a:gd name="connsiteX6" fmla="*/ 2568800 w 2605343"/>
              <a:gd name="connsiteY6" fmla="*/ 2161405 h 3285355"/>
              <a:gd name="connsiteX7" fmla="*/ 2359250 w 2605343"/>
              <a:gd name="connsiteY7" fmla="*/ 1970905 h 3285355"/>
              <a:gd name="connsiteX8" fmla="*/ 2549750 w 2605343"/>
              <a:gd name="connsiteY8" fmla="*/ 1767705 h 3285355"/>
              <a:gd name="connsiteX9" fmla="*/ 2403700 w 2605343"/>
              <a:gd name="connsiteY9" fmla="*/ 1608955 h 3285355"/>
              <a:gd name="connsiteX10" fmla="*/ 2581500 w 2605343"/>
              <a:gd name="connsiteY10" fmla="*/ 1367655 h 3285355"/>
              <a:gd name="connsiteX11" fmla="*/ 2410050 w 2605343"/>
              <a:gd name="connsiteY11" fmla="*/ 1208905 h 3285355"/>
              <a:gd name="connsiteX12" fmla="*/ 2543400 w 2605343"/>
              <a:gd name="connsiteY12" fmla="*/ 1018405 h 3285355"/>
              <a:gd name="connsiteX13" fmla="*/ 2410050 w 2605343"/>
              <a:gd name="connsiteY13" fmla="*/ 808855 h 3285355"/>
              <a:gd name="connsiteX14" fmla="*/ 2556100 w 2605343"/>
              <a:gd name="connsiteY14" fmla="*/ 612005 h 3285355"/>
              <a:gd name="connsiteX15" fmla="*/ 2384650 w 2605343"/>
              <a:gd name="connsiteY15" fmla="*/ 440555 h 3285355"/>
              <a:gd name="connsiteX16" fmla="*/ 2595581 w 2605343"/>
              <a:gd name="connsiteY16" fmla="*/ 50704 h 3285355"/>
              <a:gd name="connsiteX17" fmla="*/ 0 w 2605343"/>
              <a:gd name="connsiteY17" fmla="*/ 13482 h 3285355"/>
              <a:gd name="connsiteX0" fmla="*/ 2568800 w 2605343"/>
              <a:gd name="connsiteY0" fmla="*/ 3274696 h 3274696"/>
              <a:gd name="connsiteX1" fmla="*/ 2327500 w 2605343"/>
              <a:gd name="connsiteY1" fmla="*/ 3103246 h 3274696"/>
              <a:gd name="connsiteX2" fmla="*/ 2594200 w 2605343"/>
              <a:gd name="connsiteY2" fmla="*/ 2906396 h 3274696"/>
              <a:gd name="connsiteX3" fmla="*/ 2359250 w 2605343"/>
              <a:gd name="connsiteY3" fmla="*/ 2715896 h 3274696"/>
              <a:gd name="connsiteX4" fmla="*/ 2575150 w 2605343"/>
              <a:gd name="connsiteY4" fmla="*/ 2493646 h 3274696"/>
              <a:gd name="connsiteX5" fmla="*/ 2365600 w 2605343"/>
              <a:gd name="connsiteY5" fmla="*/ 2334896 h 3274696"/>
              <a:gd name="connsiteX6" fmla="*/ 2568800 w 2605343"/>
              <a:gd name="connsiteY6" fmla="*/ 2150746 h 3274696"/>
              <a:gd name="connsiteX7" fmla="*/ 2359250 w 2605343"/>
              <a:gd name="connsiteY7" fmla="*/ 1960246 h 3274696"/>
              <a:gd name="connsiteX8" fmla="*/ 2549750 w 2605343"/>
              <a:gd name="connsiteY8" fmla="*/ 1757046 h 3274696"/>
              <a:gd name="connsiteX9" fmla="*/ 2403700 w 2605343"/>
              <a:gd name="connsiteY9" fmla="*/ 1598296 h 3274696"/>
              <a:gd name="connsiteX10" fmla="*/ 2581500 w 2605343"/>
              <a:gd name="connsiteY10" fmla="*/ 1356996 h 3274696"/>
              <a:gd name="connsiteX11" fmla="*/ 2410050 w 2605343"/>
              <a:gd name="connsiteY11" fmla="*/ 1198246 h 3274696"/>
              <a:gd name="connsiteX12" fmla="*/ 2543400 w 2605343"/>
              <a:gd name="connsiteY12" fmla="*/ 1007746 h 3274696"/>
              <a:gd name="connsiteX13" fmla="*/ 2410050 w 2605343"/>
              <a:gd name="connsiteY13" fmla="*/ 798196 h 3274696"/>
              <a:gd name="connsiteX14" fmla="*/ 2556100 w 2605343"/>
              <a:gd name="connsiteY14" fmla="*/ 601346 h 3274696"/>
              <a:gd name="connsiteX15" fmla="*/ 2384650 w 2605343"/>
              <a:gd name="connsiteY15" fmla="*/ 429896 h 3274696"/>
              <a:gd name="connsiteX16" fmla="*/ 2595581 w 2605343"/>
              <a:gd name="connsiteY16" fmla="*/ 40045 h 3274696"/>
              <a:gd name="connsiteX17" fmla="*/ 0 w 2605343"/>
              <a:gd name="connsiteY17" fmla="*/ 2823 h 3274696"/>
              <a:gd name="connsiteX0" fmla="*/ 2568800 w 2606089"/>
              <a:gd name="connsiteY0" fmla="*/ 3274696 h 3274696"/>
              <a:gd name="connsiteX1" fmla="*/ 2327500 w 2606089"/>
              <a:gd name="connsiteY1" fmla="*/ 3103246 h 3274696"/>
              <a:gd name="connsiteX2" fmla="*/ 2594200 w 2606089"/>
              <a:gd name="connsiteY2" fmla="*/ 2906396 h 3274696"/>
              <a:gd name="connsiteX3" fmla="*/ 2359250 w 2606089"/>
              <a:gd name="connsiteY3" fmla="*/ 2715896 h 3274696"/>
              <a:gd name="connsiteX4" fmla="*/ 2575150 w 2606089"/>
              <a:gd name="connsiteY4" fmla="*/ 2493646 h 3274696"/>
              <a:gd name="connsiteX5" fmla="*/ 2365600 w 2606089"/>
              <a:gd name="connsiteY5" fmla="*/ 2334896 h 3274696"/>
              <a:gd name="connsiteX6" fmla="*/ 2568800 w 2606089"/>
              <a:gd name="connsiteY6" fmla="*/ 2150746 h 3274696"/>
              <a:gd name="connsiteX7" fmla="*/ 2359250 w 2606089"/>
              <a:gd name="connsiteY7" fmla="*/ 1960246 h 3274696"/>
              <a:gd name="connsiteX8" fmla="*/ 2549750 w 2606089"/>
              <a:gd name="connsiteY8" fmla="*/ 1757046 h 3274696"/>
              <a:gd name="connsiteX9" fmla="*/ 2403700 w 2606089"/>
              <a:gd name="connsiteY9" fmla="*/ 1598296 h 3274696"/>
              <a:gd name="connsiteX10" fmla="*/ 2581500 w 2606089"/>
              <a:gd name="connsiteY10" fmla="*/ 1356996 h 3274696"/>
              <a:gd name="connsiteX11" fmla="*/ 2410050 w 2606089"/>
              <a:gd name="connsiteY11" fmla="*/ 1198246 h 3274696"/>
              <a:gd name="connsiteX12" fmla="*/ 2543400 w 2606089"/>
              <a:gd name="connsiteY12" fmla="*/ 1007746 h 3274696"/>
              <a:gd name="connsiteX13" fmla="*/ 2410050 w 2606089"/>
              <a:gd name="connsiteY13" fmla="*/ 798196 h 3274696"/>
              <a:gd name="connsiteX14" fmla="*/ 2556100 w 2606089"/>
              <a:gd name="connsiteY14" fmla="*/ 601346 h 3274696"/>
              <a:gd name="connsiteX15" fmla="*/ 2406773 w 2606089"/>
              <a:gd name="connsiteY15" fmla="*/ 260289 h 3274696"/>
              <a:gd name="connsiteX16" fmla="*/ 2595581 w 2606089"/>
              <a:gd name="connsiteY16" fmla="*/ 40045 h 3274696"/>
              <a:gd name="connsiteX17" fmla="*/ 0 w 2606089"/>
              <a:gd name="connsiteY17" fmla="*/ 2823 h 3274696"/>
              <a:gd name="connsiteX0" fmla="*/ 2568800 w 2606351"/>
              <a:gd name="connsiteY0" fmla="*/ 3274696 h 3274696"/>
              <a:gd name="connsiteX1" fmla="*/ 2327500 w 2606351"/>
              <a:gd name="connsiteY1" fmla="*/ 3103246 h 3274696"/>
              <a:gd name="connsiteX2" fmla="*/ 2594200 w 2606351"/>
              <a:gd name="connsiteY2" fmla="*/ 2906396 h 3274696"/>
              <a:gd name="connsiteX3" fmla="*/ 2359250 w 2606351"/>
              <a:gd name="connsiteY3" fmla="*/ 2715896 h 3274696"/>
              <a:gd name="connsiteX4" fmla="*/ 2575150 w 2606351"/>
              <a:gd name="connsiteY4" fmla="*/ 2493646 h 3274696"/>
              <a:gd name="connsiteX5" fmla="*/ 2365600 w 2606351"/>
              <a:gd name="connsiteY5" fmla="*/ 2334896 h 3274696"/>
              <a:gd name="connsiteX6" fmla="*/ 2568800 w 2606351"/>
              <a:gd name="connsiteY6" fmla="*/ 2150746 h 3274696"/>
              <a:gd name="connsiteX7" fmla="*/ 2359250 w 2606351"/>
              <a:gd name="connsiteY7" fmla="*/ 1960246 h 3274696"/>
              <a:gd name="connsiteX8" fmla="*/ 2549750 w 2606351"/>
              <a:gd name="connsiteY8" fmla="*/ 1757046 h 3274696"/>
              <a:gd name="connsiteX9" fmla="*/ 2403700 w 2606351"/>
              <a:gd name="connsiteY9" fmla="*/ 1598296 h 3274696"/>
              <a:gd name="connsiteX10" fmla="*/ 2581500 w 2606351"/>
              <a:gd name="connsiteY10" fmla="*/ 1356996 h 3274696"/>
              <a:gd name="connsiteX11" fmla="*/ 2410050 w 2606351"/>
              <a:gd name="connsiteY11" fmla="*/ 1198246 h 3274696"/>
              <a:gd name="connsiteX12" fmla="*/ 2543400 w 2606351"/>
              <a:gd name="connsiteY12" fmla="*/ 1007746 h 3274696"/>
              <a:gd name="connsiteX13" fmla="*/ 2410050 w 2606351"/>
              <a:gd name="connsiteY13" fmla="*/ 798196 h 3274696"/>
              <a:gd name="connsiteX14" fmla="*/ 2556100 w 2606351"/>
              <a:gd name="connsiteY14" fmla="*/ 601346 h 3274696"/>
              <a:gd name="connsiteX15" fmla="*/ 2406773 w 2606351"/>
              <a:gd name="connsiteY15" fmla="*/ 260289 h 3274696"/>
              <a:gd name="connsiteX16" fmla="*/ 2595581 w 2606351"/>
              <a:gd name="connsiteY16" fmla="*/ 40045 h 3274696"/>
              <a:gd name="connsiteX17" fmla="*/ 0 w 2606351"/>
              <a:gd name="connsiteY17" fmla="*/ 2823 h 3274696"/>
              <a:gd name="connsiteX0" fmla="*/ 2568800 w 2605818"/>
              <a:gd name="connsiteY0" fmla="*/ 3274696 h 3274696"/>
              <a:gd name="connsiteX1" fmla="*/ 2327500 w 2605818"/>
              <a:gd name="connsiteY1" fmla="*/ 3103246 h 3274696"/>
              <a:gd name="connsiteX2" fmla="*/ 2594200 w 2605818"/>
              <a:gd name="connsiteY2" fmla="*/ 2906396 h 3274696"/>
              <a:gd name="connsiteX3" fmla="*/ 2359250 w 2605818"/>
              <a:gd name="connsiteY3" fmla="*/ 2715896 h 3274696"/>
              <a:gd name="connsiteX4" fmla="*/ 2575150 w 2605818"/>
              <a:gd name="connsiteY4" fmla="*/ 2493646 h 3274696"/>
              <a:gd name="connsiteX5" fmla="*/ 2365600 w 2605818"/>
              <a:gd name="connsiteY5" fmla="*/ 2334896 h 3274696"/>
              <a:gd name="connsiteX6" fmla="*/ 2568800 w 2605818"/>
              <a:gd name="connsiteY6" fmla="*/ 2150746 h 3274696"/>
              <a:gd name="connsiteX7" fmla="*/ 2359250 w 2605818"/>
              <a:gd name="connsiteY7" fmla="*/ 1960246 h 3274696"/>
              <a:gd name="connsiteX8" fmla="*/ 2549750 w 2605818"/>
              <a:gd name="connsiteY8" fmla="*/ 1757046 h 3274696"/>
              <a:gd name="connsiteX9" fmla="*/ 2403700 w 2605818"/>
              <a:gd name="connsiteY9" fmla="*/ 1598296 h 3274696"/>
              <a:gd name="connsiteX10" fmla="*/ 2581500 w 2605818"/>
              <a:gd name="connsiteY10" fmla="*/ 1356996 h 3274696"/>
              <a:gd name="connsiteX11" fmla="*/ 2410050 w 2605818"/>
              <a:gd name="connsiteY11" fmla="*/ 1198246 h 3274696"/>
              <a:gd name="connsiteX12" fmla="*/ 2543400 w 2605818"/>
              <a:gd name="connsiteY12" fmla="*/ 1007746 h 3274696"/>
              <a:gd name="connsiteX13" fmla="*/ 2410050 w 2605818"/>
              <a:gd name="connsiteY13" fmla="*/ 798196 h 3274696"/>
              <a:gd name="connsiteX14" fmla="*/ 2556100 w 2605818"/>
              <a:gd name="connsiteY14" fmla="*/ 601346 h 3274696"/>
              <a:gd name="connsiteX15" fmla="*/ 2392025 w 2605818"/>
              <a:gd name="connsiteY15" fmla="*/ 304535 h 3274696"/>
              <a:gd name="connsiteX16" fmla="*/ 2595581 w 2605818"/>
              <a:gd name="connsiteY16" fmla="*/ 40045 h 3274696"/>
              <a:gd name="connsiteX17" fmla="*/ 0 w 2605818"/>
              <a:gd name="connsiteY17" fmla="*/ 2823 h 3274696"/>
              <a:gd name="connsiteX0" fmla="*/ 2568800 w 2605464"/>
              <a:gd name="connsiteY0" fmla="*/ 3274696 h 3274696"/>
              <a:gd name="connsiteX1" fmla="*/ 2327500 w 2605464"/>
              <a:gd name="connsiteY1" fmla="*/ 3103246 h 3274696"/>
              <a:gd name="connsiteX2" fmla="*/ 2594200 w 2605464"/>
              <a:gd name="connsiteY2" fmla="*/ 2906396 h 3274696"/>
              <a:gd name="connsiteX3" fmla="*/ 2359250 w 2605464"/>
              <a:gd name="connsiteY3" fmla="*/ 2715896 h 3274696"/>
              <a:gd name="connsiteX4" fmla="*/ 2575150 w 2605464"/>
              <a:gd name="connsiteY4" fmla="*/ 2493646 h 3274696"/>
              <a:gd name="connsiteX5" fmla="*/ 2365600 w 2605464"/>
              <a:gd name="connsiteY5" fmla="*/ 2334896 h 3274696"/>
              <a:gd name="connsiteX6" fmla="*/ 2568800 w 2605464"/>
              <a:gd name="connsiteY6" fmla="*/ 2150746 h 3274696"/>
              <a:gd name="connsiteX7" fmla="*/ 2359250 w 2605464"/>
              <a:gd name="connsiteY7" fmla="*/ 1960246 h 3274696"/>
              <a:gd name="connsiteX8" fmla="*/ 2549750 w 2605464"/>
              <a:gd name="connsiteY8" fmla="*/ 1757046 h 3274696"/>
              <a:gd name="connsiteX9" fmla="*/ 2403700 w 2605464"/>
              <a:gd name="connsiteY9" fmla="*/ 1598296 h 3274696"/>
              <a:gd name="connsiteX10" fmla="*/ 2581500 w 2605464"/>
              <a:gd name="connsiteY10" fmla="*/ 1356996 h 3274696"/>
              <a:gd name="connsiteX11" fmla="*/ 2410050 w 2605464"/>
              <a:gd name="connsiteY11" fmla="*/ 1198246 h 3274696"/>
              <a:gd name="connsiteX12" fmla="*/ 2543400 w 2605464"/>
              <a:gd name="connsiteY12" fmla="*/ 1007746 h 3274696"/>
              <a:gd name="connsiteX13" fmla="*/ 2410050 w 2605464"/>
              <a:gd name="connsiteY13" fmla="*/ 798196 h 3274696"/>
              <a:gd name="connsiteX14" fmla="*/ 2578223 w 2605464"/>
              <a:gd name="connsiteY14" fmla="*/ 431739 h 3274696"/>
              <a:gd name="connsiteX15" fmla="*/ 2392025 w 2605464"/>
              <a:gd name="connsiteY15" fmla="*/ 304535 h 3274696"/>
              <a:gd name="connsiteX16" fmla="*/ 2595581 w 2605464"/>
              <a:gd name="connsiteY16" fmla="*/ 40045 h 3274696"/>
              <a:gd name="connsiteX17" fmla="*/ 0 w 2605464"/>
              <a:gd name="connsiteY17" fmla="*/ 2823 h 3274696"/>
              <a:gd name="connsiteX0" fmla="*/ 2568800 w 2607755"/>
              <a:gd name="connsiteY0" fmla="*/ 3274696 h 3274696"/>
              <a:gd name="connsiteX1" fmla="*/ 2327500 w 2607755"/>
              <a:gd name="connsiteY1" fmla="*/ 3103246 h 3274696"/>
              <a:gd name="connsiteX2" fmla="*/ 2594200 w 2607755"/>
              <a:gd name="connsiteY2" fmla="*/ 2906396 h 3274696"/>
              <a:gd name="connsiteX3" fmla="*/ 2359250 w 2607755"/>
              <a:gd name="connsiteY3" fmla="*/ 2715896 h 3274696"/>
              <a:gd name="connsiteX4" fmla="*/ 2575150 w 2607755"/>
              <a:gd name="connsiteY4" fmla="*/ 2493646 h 3274696"/>
              <a:gd name="connsiteX5" fmla="*/ 2365600 w 2607755"/>
              <a:gd name="connsiteY5" fmla="*/ 2334896 h 3274696"/>
              <a:gd name="connsiteX6" fmla="*/ 2568800 w 2607755"/>
              <a:gd name="connsiteY6" fmla="*/ 2150746 h 3274696"/>
              <a:gd name="connsiteX7" fmla="*/ 2359250 w 2607755"/>
              <a:gd name="connsiteY7" fmla="*/ 1960246 h 3274696"/>
              <a:gd name="connsiteX8" fmla="*/ 2549750 w 2607755"/>
              <a:gd name="connsiteY8" fmla="*/ 1757046 h 3274696"/>
              <a:gd name="connsiteX9" fmla="*/ 2403700 w 2607755"/>
              <a:gd name="connsiteY9" fmla="*/ 1598296 h 3274696"/>
              <a:gd name="connsiteX10" fmla="*/ 2581500 w 2607755"/>
              <a:gd name="connsiteY10" fmla="*/ 1356996 h 3274696"/>
              <a:gd name="connsiteX11" fmla="*/ 2410050 w 2607755"/>
              <a:gd name="connsiteY11" fmla="*/ 1198246 h 3274696"/>
              <a:gd name="connsiteX12" fmla="*/ 2543400 w 2607755"/>
              <a:gd name="connsiteY12" fmla="*/ 1007746 h 3274696"/>
              <a:gd name="connsiteX13" fmla="*/ 2410050 w 2607755"/>
              <a:gd name="connsiteY13" fmla="*/ 798196 h 3274696"/>
              <a:gd name="connsiteX14" fmla="*/ 2607720 w 2607755"/>
              <a:gd name="connsiteY14" fmla="*/ 571849 h 3274696"/>
              <a:gd name="connsiteX15" fmla="*/ 2392025 w 2607755"/>
              <a:gd name="connsiteY15" fmla="*/ 304535 h 3274696"/>
              <a:gd name="connsiteX16" fmla="*/ 2595581 w 2607755"/>
              <a:gd name="connsiteY16" fmla="*/ 40045 h 3274696"/>
              <a:gd name="connsiteX17" fmla="*/ 0 w 2607755"/>
              <a:gd name="connsiteY17" fmla="*/ 2823 h 3274696"/>
              <a:gd name="connsiteX0" fmla="*/ 2568800 w 2607754"/>
              <a:gd name="connsiteY0" fmla="*/ 3274696 h 3274696"/>
              <a:gd name="connsiteX1" fmla="*/ 2327500 w 2607754"/>
              <a:gd name="connsiteY1" fmla="*/ 3103246 h 3274696"/>
              <a:gd name="connsiteX2" fmla="*/ 2594200 w 2607754"/>
              <a:gd name="connsiteY2" fmla="*/ 2906396 h 3274696"/>
              <a:gd name="connsiteX3" fmla="*/ 2359250 w 2607754"/>
              <a:gd name="connsiteY3" fmla="*/ 2715896 h 3274696"/>
              <a:gd name="connsiteX4" fmla="*/ 2575150 w 2607754"/>
              <a:gd name="connsiteY4" fmla="*/ 2493646 h 3274696"/>
              <a:gd name="connsiteX5" fmla="*/ 2365600 w 2607754"/>
              <a:gd name="connsiteY5" fmla="*/ 2334896 h 3274696"/>
              <a:gd name="connsiteX6" fmla="*/ 2568800 w 2607754"/>
              <a:gd name="connsiteY6" fmla="*/ 2150746 h 3274696"/>
              <a:gd name="connsiteX7" fmla="*/ 2359250 w 2607754"/>
              <a:gd name="connsiteY7" fmla="*/ 1960246 h 3274696"/>
              <a:gd name="connsiteX8" fmla="*/ 2549750 w 2607754"/>
              <a:gd name="connsiteY8" fmla="*/ 1757046 h 3274696"/>
              <a:gd name="connsiteX9" fmla="*/ 2403700 w 2607754"/>
              <a:gd name="connsiteY9" fmla="*/ 1598296 h 3274696"/>
              <a:gd name="connsiteX10" fmla="*/ 2581500 w 2607754"/>
              <a:gd name="connsiteY10" fmla="*/ 1356996 h 3274696"/>
              <a:gd name="connsiteX11" fmla="*/ 2410050 w 2607754"/>
              <a:gd name="connsiteY11" fmla="*/ 1198246 h 3274696"/>
              <a:gd name="connsiteX12" fmla="*/ 2572897 w 2607754"/>
              <a:gd name="connsiteY12" fmla="*/ 1007746 h 3274696"/>
              <a:gd name="connsiteX13" fmla="*/ 2410050 w 2607754"/>
              <a:gd name="connsiteY13" fmla="*/ 798196 h 3274696"/>
              <a:gd name="connsiteX14" fmla="*/ 2607720 w 2607754"/>
              <a:gd name="connsiteY14" fmla="*/ 571849 h 3274696"/>
              <a:gd name="connsiteX15" fmla="*/ 2392025 w 2607754"/>
              <a:gd name="connsiteY15" fmla="*/ 304535 h 3274696"/>
              <a:gd name="connsiteX16" fmla="*/ 2595581 w 2607754"/>
              <a:gd name="connsiteY16" fmla="*/ 40045 h 3274696"/>
              <a:gd name="connsiteX17" fmla="*/ 0 w 2607754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49750 w 2607753"/>
              <a:gd name="connsiteY8" fmla="*/ 1757046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53"/>
              <a:gd name="connsiteY0" fmla="*/ 3274696 h 3274696"/>
              <a:gd name="connsiteX1" fmla="*/ 2327500 w 2607753"/>
              <a:gd name="connsiteY1" fmla="*/ 3103246 h 3274696"/>
              <a:gd name="connsiteX2" fmla="*/ 2594200 w 2607753"/>
              <a:gd name="connsiteY2" fmla="*/ 2906396 h 3274696"/>
              <a:gd name="connsiteX3" fmla="*/ 2359250 w 2607753"/>
              <a:gd name="connsiteY3" fmla="*/ 2715896 h 3274696"/>
              <a:gd name="connsiteX4" fmla="*/ 2575150 w 2607753"/>
              <a:gd name="connsiteY4" fmla="*/ 2493646 h 3274696"/>
              <a:gd name="connsiteX5" fmla="*/ 2365600 w 2607753"/>
              <a:gd name="connsiteY5" fmla="*/ 2334896 h 3274696"/>
              <a:gd name="connsiteX6" fmla="*/ 2568800 w 2607753"/>
              <a:gd name="connsiteY6" fmla="*/ 2150746 h 3274696"/>
              <a:gd name="connsiteX7" fmla="*/ 2359250 w 2607753"/>
              <a:gd name="connsiteY7" fmla="*/ 1960246 h 3274696"/>
              <a:gd name="connsiteX8" fmla="*/ 2579247 w 2607753"/>
              <a:gd name="connsiteY8" fmla="*/ 1742298 h 3274696"/>
              <a:gd name="connsiteX9" fmla="*/ 2403700 w 2607753"/>
              <a:gd name="connsiteY9" fmla="*/ 1598296 h 3274696"/>
              <a:gd name="connsiteX10" fmla="*/ 2581500 w 2607753"/>
              <a:gd name="connsiteY10" fmla="*/ 1356996 h 3274696"/>
              <a:gd name="connsiteX11" fmla="*/ 2410050 w 2607753"/>
              <a:gd name="connsiteY11" fmla="*/ 1198246 h 3274696"/>
              <a:gd name="connsiteX12" fmla="*/ 2587645 w 2607753"/>
              <a:gd name="connsiteY12" fmla="*/ 985623 h 3274696"/>
              <a:gd name="connsiteX13" fmla="*/ 2410050 w 2607753"/>
              <a:gd name="connsiteY13" fmla="*/ 798196 h 3274696"/>
              <a:gd name="connsiteX14" fmla="*/ 2607720 w 2607753"/>
              <a:gd name="connsiteY14" fmla="*/ 571849 h 3274696"/>
              <a:gd name="connsiteX15" fmla="*/ 2392025 w 2607753"/>
              <a:gd name="connsiteY15" fmla="*/ 304535 h 3274696"/>
              <a:gd name="connsiteX16" fmla="*/ 2595581 w 2607753"/>
              <a:gd name="connsiteY16" fmla="*/ 40045 h 3274696"/>
              <a:gd name="connsiteX17" fmla="*/ 0 w 2607753"/>
              <a:gd name="connsiteY17" fmla="*/ 2823 h 3274696"/>
              <a:gd name="connsiteX0" fmla="*/ 2568800 w 2607731"/>
              <a:gd name="connsiteY0" fmla="*/ 3274696 h 3274696"/>
              <a:gd name="connsiteX1" fmla="*/ 2327500 w 2607731"/>
              <a:gd name="connsiteY1" fmla="*/ 3103246 h 3274696"/>
              <a:gd name="connsiteX2" fmla="*/ 2594200 w 2607731"/>
              <a:gd name="connsiteY2" fmla="*/ 2906396 h 3274696"/>
              <a:gd name="connsiteX3" fmla="*/ 2359250 w 2607731"/>
              <a:gd name="connsiteY3" fmla="*/ 2715896 h 3274696"/>
              <a:gd name="connsiteX4" fmla="*/ 2575150 w 2607731"/>
              <a:gd name="connsiteY4" fmla="*/ 2493646 h 3274696"/>
              <a:gd name="connsiteX5" fmla="*/ 2365600 w 2607731"/>
              <a:gd name="connsiteY5" fmla="*/ 2334896 h 3274696"/>
              <a:gd name="connsiteX6" fmla="*/ 2568800 w 2607731"/>
              <a:gd name="connsiteY6" fmla="*/ 2150746 h 3274696"/>
              <a:gd name="connsiteX7" fmla="*/ 2359250 w 2607731"/>
              <a:gd name="connsiteY7" fmla="*/ 1960246 h 3274696"/>
              <a:gd name="connsiteX8" fmla="*/ 2579247 w 2607731"/>
              <a:gd name="connsiteY8" fmla="*/ 1742298 h 3274696"/>
              <a:gd name="connsiteX9" fmla="*/ 2403700 w 2607731"/>
              <a:gd name="connsiteY9" fmla="*/ 1598296 h 3274696"/>
              <a:gd name="connsiteX10" fmla="*/ 2581500 w 2607731"/>
              <a:gd name="connsiteY10" fmla="*/ 1356996 h 3274696"/>
              <a:gd name="connsiteX11" fmla="*/ 2410050 w 2607731"/>
              <a:gd name="connsiteY11" fmla="*/ 1198246 h 3274696"/>
              <a:gd name="connsiteX12" fmla="*/ 2587645 w 2607731"/>
              <a:gd name="connsiteY12" fmla="*/ 985623 h 3274696"/>
              <a:gd name="connsiteX13" fmla="*/ 2410050 w 2607731"/>
              <a:gd name="connsiteY13" fmla="*/ 798196 h 3274696"/>
              <a:gd name="connsiteX14" fmla="*/ 2607720 w 2607731"/>
              <a:gd name="connsiteY14" fmla="*/ 571849 h 3274696"/>
              <a:gd name="connsiteX15" fmla="*/ 2399399 w 2607731"/>
              <a:gd name="connsiteY15" fmla="*/ 385651 h 3274696"/>
              <a:gd name="connsiteX16" fmla="*/ 2595581 w 2607731"/>
              <a:gd name="connsiteY16" fmla="*/ 40045 h 3274696"/>
              <a:gd name="connsiteX17" fmla="*/ 0 w 2607731"/>
              <a:gd name="connsiteY17" fmla="*/ 2823 h 3274696"/>
              <a:gd name="connsiteX0" fmla="*/ 2568800 w 2612726"/>
              <a:gd name="connsiteY0" fmla="*/ 3271873 h 3271873"/>
              <a:gd name="connsiteX1" fmla="*/ 2327500 w 2612726"/>
              <a:gd name="connsiteY1" fmla="*/ 3100423 h 3271873"/>
              <a:gd name="connsiteX2" fmla="*/ 2594200 w 2612726"/>
              <a:gd name="connsiteY2" fmla="*/ 2903573 h 3271873"/>
              <a:gd name="connsiteX3" fmla="*/ 2359250 w 2612726"/>
              <a:gd name="connsiteY3" fmla="*/ 2713073 h 3271873"/>
              <a:gd name="connsiteX4" fmla="*/ 2575150 w 2612726"/>
              <a:gd name="connsiteY4" fmla="*/ 2490823 h 3271873"/>
              <a:gd name="connsiteX5" fmla="*/ 2365600 w 2612726"/>
              <a:gd name="connsiteY5" fmla="*/ 2332073 h 3271873"/>
              <a:gd name="connsiteX6" fmla="*/ 2568800 w 2612726"/>
              <a:gd name="connsiteY6" fmla="*/ 2147923 h 3271873"/>
              <a:gd name="connsiteX7" fmla="*/ 2359250 w 2612726"/>
              <a:gd name="connsiteY7" fmla="*/ 1957423 h 3271873"/>
              <a:gd name="connsiteX8" fmla="*/ 2579247 w 2612726"/>
              <a:gd name="connsiteY8" fmla="*/ 1739475 h 3271873"/>
              <a:gd name="connsiteX9" fmla="*/ 2403700 w 2612726"/>
              <a:gd name="connsiteY9" fmla="*/ 1595473 h 3271873"/>
              <a:gd name="connsiteX10" fmla="*/ 2581500 w 2612726"/>
              <a:gd name="connsiteY10" fmla="*/ 1354173 h 3271873"/>
              <a:gd name="connsiteX11" fmla="*/ 2410050 w 2612726"/>
              <a:gd name="connsiteY11" fmla="*/ 1195423 h 3271873"/>
              <a:gd name="connsiteX12" fmla="*/ 2587645 w 2612726"/>
              <a:gd name="connsiteY12" fmla="*/ 982800 h 3271873"/>
              <a:gd name="connsiteX13" fmla="*/ 2410050 w 2612726"/>
              <a:gd name="connsiteY13" fmla="*/ 795373 h 3271873"/>
              <a:gd name="connsiteX14" fmla="*/ 2607720 w 2612726"/>
              <a:gd name="connsiteY14" fmla="*/ 569026 h 3271873"/>
              <a:gd name="connsiteX15" fmla="*/ 2399399 w 2612726"/>
              <a:gd name="connsiteY15" fmla="*/ 382828 h 3271873"/>
              <a:gd name="connsiteX16" fmla="*/ 2602955 w 2612726"/>
              <a:gd name="connsiteY16" fmla="*/ 177332 h 3271873"/>
              <a:gd name="connsiteX17" fmla="*/ 0 w 2612726"/>
              <a:gd name="connsiteY17" fmla="*/ 0 h 3271873"/>
              <a:gd name="connsiteX0" fmla="*/ 2568800 w 2607731"/>
              <a:gd name="connsiteY0" fmla="*/ 3271873 h 3271873"/>
              <a:gd name="connsiteX1" fmla="*/ 2327500 w 2607731"/>
              <a:gd name="connsiteY1" fmla="*/ 3100423 h 3271873"/>
              <a:gd name="connsiteX2" fmla="*/ 2594200 w 2607731"/>
              <a:gd name="connsiteY2" fmla="*/ 2903573 h 3271873"/>
              <a:gd name="connsiteX3" fmla="*/ 2359250 w 2607731"/>
              <a:gd name="connsiteY3" fmla="*/ 2713073 h 3271873"/>
              <a:gd name="connsiteX4" fmla="*/ 2575150 w 2607731"/>
              <a:gd name="connsiteY4" fmla="*/ 2490823 h 3271873"/>
              <a:gd name="connsiteX5" fmla="*/ 2365600 w 2607731"/>
              <a:gd name="connsiteY5" fmla="*/ 2332073 h 3271873"/>
              <a:gd name="connsiteX6" fmla="*/ 2568800 w 2607731"/>
              <a:gd name="connsiteY6" fmla="*/ 2147923 h 3271873"/>
              <a:gd name="connsiteX7" fmla="*/ 2359250 w 2607731"/>
              <a:gd name="connsiteY7" fmla="*/ 1957423 h 3271873"/>
              <a:gd name="connsiteX8" fmla="*/ 2579247 w 2607731"/>
              <a:gd name="connsiteY8" fmla="*/ 1739475 h 3271873"/>
              <a:gd name="connsiteX9" fmla="*/ 2403700 w 2607731"/>
              <a:gd name="connsiteY9" fmla="*/ 1595473 h 3271873"/>
              <a:gd name="connsiteX10" fmla="*/ 2581500 w 2607731"/>
              <a:gd name="connsiteY10" fmla="*/ 1354173 h 3271873"/>
              <a:gd name="connsiteX11" fmla="*/ 2410050 w 2607731"/>
              <a:gd name="connsiteY11" fmla="*/ 1195423 h 3271873"/>
              <a:gd name="connsiteX12" fmla="*/ 2587645 w 2607731"/>
              <a:gd name="connsiteY12" fmla="*/ 982800 h 3271873"/>
              <a:gd name="connsiteX13" fmla="*/ 2410050 w 2607731"/>
              <a:gd name="connsiteY13" fmla="*/ 795373 h 3271873"/>
              <a:gd name="connsiteX14" fmla="*/ 2607720 w 2607731"/>
              <a:gd name="connsiteY14" fmla="*/ 569026 h 3271873"/>
              <a:gd name="connsiteX15" fmla="*/ 2399399 w 2607731"/>
              <a:gd name="connsiteY15" fmla="*/ 382828 h 3271873"/>
              <a:gd name="connsiteX16" fmla="*/ 2602955 w 2607731"/>
              <a:gd name="connsiteY16" fmla="*/ 177332 h 3271873"/>
              <a:gd name="connsiteX17" fmla="*/ 0 w 2607731"/>
              <a:gd name="connsiteY17" fmla="*/ 0 h 3271873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1600 h 3121600"/>
              <a:gd name="connsiteX1" fmla="*/ 2334874 w 2615105"/>
              <a:gd name="connsiteY1" fmla="*/ 2950150 h 3121600"/>
              <a:gd name="connsiteX2" fmla="*/ 2601574 w 2615105"/>
              <a:gd name="connsiteY2" fmla="*/ 2753300 h 3121600"/>
              <a:gd name="connsiteX3" fmla="*/ 2366624 w 2615105"/>
              <a:gd name="connsiteY3" fmla="*/ 2562800 h 3121600"/>
              <a:gd name="connsiteX4" fmla="*/ 2582524 w 2615105"/>
              <a:gd name="connsiteY4" fmla="*/ 2340550 h 3121600"/>
              <a:gd name="connsiteX5" fmla="*/ 2372974 w 2615105"/>
              <a:gd name="connsiteY5" fmla="*/ 2181800 h 3121600"/>
              <a:gd name="connsiteX6" fmla="*/ 2576174 w 2615105"/>
              <a:gd name="connsiteY6" fmla="*/ 1997650 h 3121600"/>
              <a:gd name="connsiteX7" fmla="*/ 2366624 w 2615105"/>
              <a:gd name="connsiteY7" fmla="*/ 1807150 h 3121600"/>
              <a:gd name="connsiteX8" fmla="*/ 2586621 w 2615105"/>
              <a:gd name="connsiteY8" fmla="*/ 1589202 h 3121600"/>
              <a:gd name="connsiteX9" fmla="*/ 2411074 w 2615105"/>
              <a:gd name="connsiteY9" fmla="*/ 1445200 h 3121600"/>
              <a:gd name="connsiteX10" fmla="*/ 2588874 w 2615105"/>
              <a:gd name="connsiteY10" fmla="*/ 1203900 h 3121600"/>
              <a:gd name="connsiteX11" fmla="*/ 2417424 w 2615105"/>
              <a:gd name="connsiteY11" fmla="*/ 1045150 h 3121600"/>
              <a:gd name="connsiteX12" fmla="*/ 2595019 w 2615105"/>
              <a:gd name="connsiteY12" fmla="*/ 832527 h 3121600"/>
              <a:gd name="connsiteX13" fmla="*/ 2417424 w 2615105"/>
              <a:gd name="connsiteY13" fmla="*/ 645100 h 3121600"/>
              <a:gd name="connsiteX14" fmla="*/ 2615094 w 2615105"/>
              <a:gd name="connsiteY14" fmla="*/ 418753 h 3121600"/>
              <a:gd name="connsiteX15" fmla="*/ 2406773 w 2615105"/>
              <a:gd name="connsiteY15" fmla="*/ 232555 h 3121600"/>
              <a:gd name="connsiteX16" fmla="*/ 2610329 w 2615105"/>
              <a:gd name="connsiteY16" fmla="*/ 27059 h 3121600"/>
              <a:gd name="connsiteX17" fmla="*/ 0 w 2615105"/>
              <a:gd name="connsiteY17" fmla="*/ 19334 h 3121600"/>
              <a:gd name="connsiteX0" fmla="*/ 2576174 w 2615105"/>
              <a:gd name="connsiteY0" fmla="*/ 3124858 h 3124858"/>
              <a:gd name="connsiteX1" fmla="*/ 2334874 w 2615105"/>
              <a:gd name="connsiteY1" fmla="*/ 2953408 h 3124858"/>
              <a:gd name="connsiteX2" fmla="*/ 2601574 w 2615105"/>
              <a:gd name="connsiteY2" fmla="*/ 2756558 h 3124858"/>
              <a:gd name="connsiteX3" fmla="*/ 2366624 w 2615105"/>
              <a:gd name="connsiteY3" fmla="*/ 2566058 h 3124858"/>
              <a:gd name="connsiteX4" fmla="*/ 2582524 w 2615105"/>
              <a:gd name="connsiteY4" fmla="*/ 2343808 h 3124858"/>
              <a:gd name="connsiteX5" fmla="*/ 2372974 w 2615105"/>
              <a:gd name="connsiteY5" fmla="*/ 2185058 h 3124858"/>
              <a:gd name="connsiteX6" fmla="*/ 2576174 w 2615105"/>
              <a:gd name="connsiteY6" fmla="*/ 2000908 h 3124858"/>
              <a:gd name="connsiteX7" fmla="*/ 2366624 w 2615105"/>
              <a:gd name="connsiteY7" fmla="*/ 1810408 h 3124858"/>
              <a:gd name="connsiteX8" fmla="*/ 2586621 w 2615105"/>
              <a:gd name="connsiteY8" fmla="*/ 1592460 h 3124858"/>
              <a:gd name="connsiteX9" fmla="*/ 2411074 w 2615105"/>
              <a:gd name="connsiteY9" fmla="*/ 1448458 h 3124858"/>
              <a:gd name="connsiteX10" fmla="*/ 2588874 w 2615105"/>
              <a:gd name="connsiteY10" fmla="*/ 1207158 h 3124858"/>
              <a:gd name="connsiteX11" fmla="*/ 2417424 w 2615105"/>
              <a:gd name="connsiteY11" fmla="*/ 1048408 h 3124858"/>
              <a:gd name="connsiteX12" fmla="*/ 2595019 w 2615105"/>
              <a:gd name="connsiteY12" fmla="*/ 835785 h 3124858"/>
              <a:gd name="connsiteX13" fmla="*/ 2417424 w 2615105"/>
              <a:gd name="connsiteY13" fmla="*/ 648358 h 3124858"/>
              <a:gd name="connsiteX14" fmla="*/ 2615094 w 2615105"/>
              <a:gd name="connsiteY14" fmla="*/ 422011 h 3124858"/>
              <a:gd name="connsiteX15" fmla="*/ 2406773 w 2615105"/>
              <a:gd name="connsiteY15" fmla="*/ 235813 h 3124858"/>
              <a:gd name="connsiteX16" fmla="*/ 2610329 w 2615105"/>
              <a:gd name="connsiteY16" fmla="*/ 30317 h 3124858"/>
              <a:gd name="connsiteX17" fmla="*/ 0 w 2615105"/>
              <a:gd name="connsiteY17" fmla="*/ 22592 h 3124858"/>
              <a:gd name="connsiteX0" fmla="*/ 2576174 w 2615105"/>
              <a:gd name="connsiteY0" fmla="*/ 3111018 h 3111018"/>
              <a:gd name="connsiteX1" fmla="*/ 2334874 w 2615105"/>
              <a:gd name="connsiteY1" fmla="*/ 2939568 h 3111018"/>
              <a:gd name="connsiteX2" fmla="*/ 2601574 w 2615105"/>
              <a:gd name="connsiteY2" fmla="*/ 2742718 h 3111018"/>
              <a:gd name="connsiteX3" fmla="*/ 2366624 w 2615105"/>
              <a:gd name="connsiteY3" fmla="*/ 2552218 h 3111018"/>
              <a:gd name="connsiteX4" fmla="*/ 2582524 w 2615105"/>
              <a:gd name="connsiteY4" fmla="*/ 2329968 h 3111018"/>
              <a:gd name="connsiteX5" fmla="*/ 2372974 w 2615105"/>
              <a:gd name="connsiteY5" fmla="*/ 2171218 h 3111018"/>
              <a:gd name="connsiteX6" fmla="*/ 2576174 w 2615105"/>
              <a:gd name="connsiteY6" fmla="*/ 1987068 h 3111018"/>
              <a:gd name="connsiteX7" fmla="*/ 2366624 w 2615105"/>
              <a:gd name="connsiteY7" fmla="*/ 1796568 h 3111018"/>
              <a:gd name="connsiteX8" fmla="*/ 2586621 w 2615105"/>
              <a:gd name="connsiteY8" fmla="*/ 1578620 h 3111018"/>
              <a:gd name="connsiteX9" fmla="*/ 2411074 w 2615105"/>
              <a:gd name="connsiteY9" fmla="*/ 1434618 h 3111018"/>
              <a:gd name="connsiteX10" fmla="*/ 2588874 w 2615105"/>
              <a:gd name="connsiteY10" fmla="*/ 1193318 h 3111018"/>
              <a:gd name="connsiteX11" fmla="*/ 2417424 w 2615105"/>
              <a:gd name="connsiteY11" fmla="*/ 1034568 h 3111018"/>
              <a:gd name="connsiteX12" fmla="*/ 2595019 w 2615105"/>
              <a:gd name="connsiteY12" fmla="*/ 821945 h 3111018"/>
              <a:gd name="connsiteX13" fmla="*/ 2417424 w 2615105"/>
              <a:gd name="connsiteY13" fmla="*/ 634518 h 3111018"/>
              <a:gd name="connsiteX14" fmla="*/ 2615094 w 2615105"/>
              <a:gd name="connsiteY14" fmla="*/ 408171 h 3111018"/>
              <a:gd name="connsiteX15" fmla="*/ 2406773 w 2615105"/>
              <a:gd name="connsiteY15" fmla="*/ 221973 h 3111018"/>
              <a:gd name="connsiteX16" fmla="*/ 2610329 w 2615105"/>
              <a:gd name="connsiteY16" fmla="*/ 38599 h 3111018"/>
              <a:gd name="connsiteX17" fmla="*/ 0 w 2615105"/>
              <a:gd name="connsiteY17" fmla="*/ 8752 h 3111018"/>
              <a:gd name="connsiteX0" fmla="*/ 2620419 w 2620419"/>
              <a:gd name="connsiteY0" fmla="*/ 3066773 h 3066773"/>
              <a:gd name="connsiteX1" fmla="*/ 2334874 w 2620419"/>
              <a:gd name="connsiteY1" fmla="*/ 2939568 h 3066773"/>
              <a:gd name="connsiteX2" fmla="*/ 2601574 w 2620419"/>
              <a:gd name="connsiteY2" fmla="*/ 2742718 h 3066773"/>
              <a:gd name="connsiteX3" fmla="*/ 2366624 w 2620419"/>
              <a:gd name="connsiteY3" fmla="*/ 2552218 h 3066773"/>
              <a:gd name="connsiteX4" fmla="*/ 2582524 w 2620419"/>
              <a:gd name="connsiteY4" fmla="*/ 2329968 h 3066773"/>
              <a:gd name="connsiteX5" fmla="*/ 2372974 w 2620419"/>
              <a:gd name="connsiteY5" fmla="*/ 2171218 h 3066773"/>
              <a:gd name="connsiteX6" fmla="*/ 2576174 w 2620419"/>
              <a:gd name="connsiteY6" fmla="*/ 1987068 h 3066773"/>
              <a:gd name="connsiteX7" fmla="*/ 2366624 w 2620419"/>
              <a:gd name="connsiteY7" fmla="*/ 1796568 h 3066773"/>
              <a:gd name="connsiteX8" fmla="*/ 2586621 w 2620419"/>
              <a:gd name="connsiteY8" fmla="*/ 1578620 h 3066773"/>
              <a:gd name="connsiteX9" fmla="*/ 2411074 w 2620419"/>
              <a:gd name="connsiteY9" fmla="*/ 1434618 h 3066773"/>
              <a:gd name="connsiteX10" fmla="*/ 2588874 w 2620419"/>
              <a:gd name="connsiteY10" fmla="*/ 1193318 h 3066773"/>
              <a:gd name="connsiteX11" fmla="*/ 2417424 w 2620419"/>
              <a:gd name="connsiteY11" fmla="*/ 1034568 h 3066773"/>
              <a:gd name="connsiteX12" fmla="*/ 2595019 w 2620419"/>
              <a:gd name="connsiteY12" fmla="*/ 821945 h 3066773"/>
              <a:gd name="connsiteX13" fmla="*/ 2417424 w 2620419"/>
              <a:gd name="connsiteY13" fmla="*/ 634518 h 3066773"/>
              <a:gd name="connsiteX14" fmla="*/ 2615094 w 2620419"/>
              <a:gd name="connsiteY14" fmla="*/ 408171 h 3066773"/>
              <a:gd name="connsiteX15" fmla="*/ 2406773 w 2620419"/>
              <a:gd name="connsiteY15" fmla="*/ 221973 h 3066773"/>
              <a:gd name="connsiteX16" fmla="*/ 2610329 w 2620419"/>
              <a:gd name="connsiteY16" fmla="*/ 38599 h 3066773"/>
              <a:gd name="connsiteX17" fmla="*/ 0 w 2620419"/>
              <a:gd name="connsiteY17" fmla="*/ 8752 h 3066773"/>
              <a:gd name="connsiteX0" fmla="*/ 2635168 w 2635168"/>
              <a:gd name="connsiteY0" fmla="*/ 3509224 h 3509224"/>
              <a:gd name="connsiteX1" fmla="*/ 2334874 w 2635168"/>
              <a:gd name="connsiteY1" fmla="*/ 2939568 h 3509224"/>
              <a:gd name="connsiteX2" fmla="*/ 2601574 w 2635168"/>
              <a:gd name="connsiteY2" fmla="*/ 2742718 h 3509224"/>
              <a:gd name="connsiteX3" fmla="*/ 2366624 w 2635168"/>
              <a:gd name="connsiteY3" fmla="*/ 2552218 h 3509224"/>
              <a:gd name="connsiteX4" fmla="*/ 2582524 w 2635168"/>
              <a:gd name="connsiteY4" fmla="*/ 2329968 h 3509224"/>
              <a:gd name="connsiteX5" fmla="*/ 2372974 w 2635168"/>
              <a:gd name="connsiteY5" fmla="*/ 2171218 h 3509224"/>
              <a:gd name="connsiteX6" fmla="*/ 2576174 w 2635168"/>
              <a:gd name="connsiteY6" fmla="*/ 1987068 h 3509224"/>
              <a:gd name="connsiteX7" fmla="*/ 2366624 w 2635168"/>
              <a:gd name="connsiteY7" fmla="*/ 1796568 h 3509224"/>
              <a:gd name="connsiteX8" fmla="*/ 2586621 w 2635168"/>
              <a:gd name="connsiteY8" fmla="*/ 1578620 h 3509224"/>
              <a:gd name="connsiteX9" fmla="*/ 2411074 w 2635168"/>
              <a:gd name="connsiteY9" fmla="*/ 1434618 h 3509224"/>
              <a:gd name="connsiteX10" fmla="*/ 2588874 w 2635168"/>
              <a:gd name="connsiteY10" fmla="*/ 1193318 h 3509224"/>
              <a:gd name="connsiteX11" fmla="*/ 2417424 w 2635168"/>
              <a:gd name="connsiteY11" fmla="*/ 1034568 h 3509224"/>
              <a:gd name="connsiteX12" fmla="*/ 2595019 w 2635168"/>
              <a:gd name="connsiteY12" fmla="*/ 821945 h 3509224"/>
              <a:gd name="connsiteX13" fmla="*/ 2417424 w 2635168"/>
              <a:gd name="connsiteY13" fmla="*/ 634518 h 3509224"/>
              <a:gd name="connsiteX14" fmla="*/ 2615094 w 2635168"/>
              <a:gd name="connsiteY14" fmla="*/ 408171 h 3509224"/>
              <a:gd name="connsiteX15" fmla="*/ 2406773 w 2635168"/>
              <a:gd name="connsiteY15" fmla="*/ 221973 h 3509224"/>
              <a:gd name="connsiteX16" fmla="*/ 2610329 w 2635168"/>
              <a:gd name="connsiteY16" fmla="*/ 38599 h 3509224"/>
              <a:gd name="connsiteX17" fmla="*/ 0 w 2635168"/>
              <a:gd name="connsiteY17" fmla="*/ 8752 h 3509224"/>
              <a:gd name="connsiteX0" fmla="*/ 2635168 w 2635168"/>
              <a:gd name="connsiteY0" fmla="*/ 3509224 h 3509224"/>
              <a:gd name="connsiteX1" fmla="*/ 2452162 w 2635168"/>
              <a:gd name="connsiteY1" fmla="*/ 3222449 h 3509224"/>
              <a:gd name="connsiteX2" fmla="*/ 2334874 w 2635168"/>
              <a:gd name="connsiteY2" fmla="*/ 2939568 h 3509224"/>
              <a:gd name="connsiteX3" fmla="*/ 2601574 w 2635168"/>
              <a:gd name="connsiteY3" fmla="*/ 2742718 h 3509224"/>
              <a:gd name="connsiteX4" fmla="*/ 2366624 w 2635168"/>
              <a:gd name="connsiteY4" fmla="*/ 2552218 h 3509224"/>
              <a:gd name="connsiteX5" fmla="*/ 2582524 w 2635168"/>
              <a:gd name="connsiteY5" fmla="*/ 2329968 h 3509224"/>
              <a:gd name="connsiteX6" fmla="*/ 2372974 w 2635168"/>
              <a:gd name="connsiteY6" fmla="*/ 2171218 h 3509224"/>
              <a:gd name="connsiteX7" fmla="*/ 2576174 w 2635168"/>
              <a:gd name="connsiteY7" fmla="*/ 1987068 h 3509224"/>
              <a:gd name="connsiteX8" fmla="*/ 2366624 w 2635168"/>
              <a:gd name="connsiteY8" fmla="*/ 1796568 h 3509224"/>
              <a:gd name="connsiteX9" fmla="*/ 2586621 w 2635168"/>
              <a:gd name="connsiteY9" fmla="*/ 1578620 h 3509224"/>
              <a:gd name="connsiteX10" fmla="*/ 2411074 w 2635168"/>
              <a:gd name="connsiteY10" fmla="*/ 1434618 h 3509224"/>
              <a:gd name="connsiteX11" fmla="*/ 2588874 w 2635168"/>
              <a:gd name="connsiteY11" fmla="*/ 1193318 h 3509224"/>
              <a:gd name="connsiteX12" fmla="*/ 2417424 w 2635168"/>
              <a:gd name="connsiteY12" fmla="*/ 1034568 h 3509224"/>
              <a:gd name="connsiteX13" fmla="*/ 2595019 w 2635168"/>
              <a:gd name="connsiteY13" fmla="*/ 821945 h 3509224"/>
              <a:gd name="connsiteX14" fmla="*/ 2417424 w 2635168"/>
              <a:gd name="connsiteY14" fmla="*/ 634518 h 3509224"/>
              <a:gd name="connsiteX15" fmla="*/ 2615094 w 2635168"/>
              <a:gd name="connsiteY15" fmla="*/ 408171 h 3509224"/>
              <a:gd name="connsiteX16" fmla="*/ 2406773 w 2635168"/>
              <a:gd name="connsiteY16" fmla="*/ 221973 h 3509224"/>
              <a:gd name="connsiteX17" fmla="*/ 2610329 w 2635168"/>
              <a:gd name="connsiteY17" fmla="*/ 38599 h 3509224"/>
              <a:gd name="connsiteX18" fmla="*/ 0 w 2635168"/>
              <a:gd name="connsiteY18" fmla="*/ 8752 h 3509224"/>
              <a:gd name="connsiteX0" fmla="*/ 2635168 w 2659467"/>
              <a:gd name="connsiteY0" fmla="*/ 3509224 h 3509224"/>
              <a:gd name="connsiteX1" fmla="*/ 2643891 w 2659467"/>
              <a:gd name="connsiteY1" fmla="*/ 3082339 h 3509224"/>
              <a:gd name="connsiteX2" fmla="*/ 2334874 w 2659467"/>
              <a:gd name="connsiteY2" fmla="*/ 2939568 h 3509224"/>
              <a:gd name="connsiteX3" fmla="*/ 2601574 w 2659467"/>
              <a:gd name="connsiteY3" fmla="*/ 2742718 h 3509224"/>
              <a:gd name="connsiteX4" fmla="*/ 2366624 w 2659467"/>
              <a:gd name="connsiteY4" fmla="*/ 2552218 h 3509224"/>
              <a:gd name="connsiteX5" fmla="*/ 2582524 w 2659467"/>
              <a:gd name="connsiteY5" fmla="*/ 2329968 h 3509224"/>
              <a:gd name="connsiteX6" fmla="*/ 2372974 w 2659467"/>
              <a:gd name="connsiteY6" fmla="*/ 2171218 h 3509224"/>
              <a:gd name="connsiteX7" fmla="*/ 2576174 w 2659467"/>
              <a:gd name="connsiteY7" fmla="*/ 1987068 h 3509224"/>
              <a:gd name="connsiteX8" fmla="*/ 2366624 w 2659467"/>
              <a:gd name="connsiteY8" fmla="*/ 1796568 h 3509224"/>
              <a:gd name="connsiteX9" fmla="*/ 2586621 w 2659467"/>
              <a:gd name="connsiteY9" fmla="*/ 1578620 h 3509224"/>
              <a:gd name="connsiteX10" fmla="*/ 2411074 w 2659467"/>
              <a:gd name="connsiteY10" fmla="*/ 1434618 h 3509224"/>
              <a:gd name="connsiteX11" fmla="*/ 2588874 w 2659467"/>
              <a:gd name="connsiteY11" fmla="*/ 1193318 h 3509224"/>
              <a:gd name="connsiteX12" fmla="*/ 2417424 w 2659467"/>
              <a:gd name="connsiteY12" fmla="*/ 1034568 h 3509224"/>
              <a:gd name="connsiteX13" fmla="*/ 2595019 w 2659467"/>
              <a:gd name="connsiteY13" fmla="*/ 821945 h 3509224"/>
              <a:gd name="connsiteX14" fmla="*/ 2417424 w 2659467"/>
              <a:gd name="connsiteY14" fmla="*/ 634518 h 3509224"/>
              <a:gd name="connsiteX15" fmla="*/ 2615094 w 2659467"/>
              <a:gd name="connsiteY15" fmla="*/ 408171 h 3509224"/>
              <a:gd name="connsiteX16" fmla="*/ 2406773 w 2659467"/>
              <a:gd name="connsiteY16" fmla="*/ 221973 h 3509224"/>
              <a:gd name="connsiteX17" fmla="*/ 2610329 w 2659467"/>
              <a:gd name="connsiteY17" fmla="*/ 38599 h 3509224"/>
              <a:gd name="connsiteX18" fmla="*/ 0 w 2659467"/>
              <a:gd name="connsiteY18" fmla="*/ 8752 h 3509224"/>
              <a:gd name="connsiteX0" fmla="*/ 2635168 w 2669781"/>
              <a:gd name="connsiteY0" fmla="*/ 3509224 h 3509224"/>
              <a:gd name="connsiteX1" fmla="*/ 2651264 w 2669781"/>
              <a:gd name="connsiteY1" fmla="*/ 3288816 h 3509224"/>
              <a:gd name="connsiteX2" fmla="*/ 2643891 w 2669781"/>
              <a:gd name="connsiteY2" fmla="*/ 3082339 h 3509224"/>
              <a:gd name="connsiteX3" fmla="*/ 2334874 w 2669781"/>
              <a:gd name="connsiteY3" fmla="*/ 2939568 h 3509224"/>
              <a:gd name="connsiteX4" fmla="*/ 2601574 w 2669781"/>
              <a:gd name="connsiteY4" fmla="*/ 2742718 h 3509224"/>
              <a:gd name="connsiteX5" fmla="*/ 2366624 w 2669781"/>
              <a:gd name="connsiteY5" fmla="*/ 2552218 h 3509224"/>
              <a:gd name="connsiteX6" fmla="*/ 2582524 w 2669781"/>
              <a:gd name="connsiteY6" fmla="*/ 2329968 h 3509224"/>
              <a:gd name="connsiteX7" fmla="*/ 2372974 w 2669781"/>
              <a:gd name="connsiteY7" fmla="*/ 2171218 h 3509224"/>
              <a:gd name="connsiteX8" fmla="*/ 2576174 w 2669781"/>
              <a:gd name="connsiteY8" fmla="*/ 1987068 h 3509224"/>
              <a:gd name="connsiteX9" fmla="*/ 2366624 w 2669781"/>
              <a:gd name="connsiteY9" fmla="*/ 1796568 h 3509224"/>
              <a:gd name="connsiteX10" fmla="*/ 2586621 w 2669781"/>
              <a:gd name="connsiteY10" fmla="*/ 1578620 h 3509224"/>
              <a:gd name="connsiteX11" fmla="*/ 2411074 w 2669781"/>
              <a:gd name="connsiteY11" fmla="*/ 1434618 h 3509224"/>
              <a:gd name="connsiteX12" fmla="*/ 2588874 w 2669781"/>
              <a:gd name="connsiteY12" fmla="*/ 1193318 h 3509224"/>
              <a:gd name="connsiteX13" fmla="*/ 2417424 w 2669781"/>
              <a:gd name="connsiteY13" fmla="*/ 1034568 h 3509224"/>
              <a:gd name="connsiteX14" fmla="*/ 2595019 w 2669781"/>
              <a:gd name="connsiteY14" fmla="*/ 821945 h 3509224"/>
              <a:gd name="connsiteX15" fmla="*/ 2417424 w 2669781"/>
              <a:gd name="connsiteY15" fmla="*/ 634518 h 3509224"/>
              <a:gd name="connsiteX16" fmla="*/ 2615094 w 2669781"/>
              <a:gd name="connsiteY16" fmla="*/ 408171 h 3509224"/>
              <a:gd name="connsiteX17" fmla="*/ 2406773 w 2669781"/>
              <a:gd name="connsiteY17" fmla="*/ 221973 h 3509224"/>
              <a:gd name="connsiteX18" fmla="*/ 2610329 w 2669781"/>
              <a:gd name="connsiteY18" fmla="*/ 38599 h 3509224"/>
              <a:gd name="connsiteX19" fmla="*/ 0 w 2669781"/>
              <a:gd name="connsiteY19" fmla="*/ 8752 h 3509224"/>
              <a:gd name="connsiteX0" fmla="*/ 2635168 w 2650504"/>
              <a:gd name="connsiteY0" fmla="*/ 3509224 h 3509224"/>
              <a:gd name="connsiteX1" fmla="*/ 2415290 w 2650504"/>
              <a:gd name="connsiteY1" fmla="*/ 3340435 h 3509224"/>
              <a:gd name="connsiteX2" fmla="*/ 2643891 w 2650504"/>
              <a:gd name="connsiteY2" fmla="*/ 3082339 h 3509224"/>
              <a:gd name="connsiteX3" fmla="*/ 2334874 w 2650504"/>
              <a:gd name="connsiteY3" fmla="*/ 2939568 h 3509224"/>
              <a:gd name="connsiteX4" fmla="*/ 2601574 w 2650504"/>
              <a:gd name="connsiteY4" fmla="*/ 2742718 h 3509224"/>
              <a:gd name="connsiteX5" fmla="*/ 2366624 w 2650504"/>
              <a:gd name="connsiteY5" fmla="*/ 2552218 h 3509224"/>
              <a:gd name="connsiteX6" fmla="*/ 2582524 w 2650504"/>
              <a:gd name="connsiteY6" fmla="*/ 2329968 h 3509224"/>
              <a:gd name="connsiteX7" fmla="*/ 2372974 w 2650504"/>
              <a:gd name="connsiteY7" fmla="*/ 2171218 h 3509224"/>
              <a:gd name="connsiteX8" fmla="*/ 2576174 w 2650504"/>
              <a:gd name="connsiteY8" fmla="*/ 1987068 h 3509224"/>
              <a:gd name="connsiteX9" fmla="*/ 2366624 w 2650504"/>
              <a:gd name="connsiteY9" fmla="*/ 1796568 h 3509224"/>
              <a:gd name="connsiteX10" fmla="*/ 2586621 w 2650504"/>
              <a:gd name="connsiteY10" fmla="*/ 1578620 h 3509224"/>
              <a:gd name="connsiteX11" fmla="*/ 2411074 w 2650504"/>
              <a:gd name="connsiteY11" fmla="*/ 1434618 h 3509224"/>
              <a:gd name="connsiteX12" fmla="*/ 2588874 w 2650504"/>
              <a:gd name="connsiteY12" fmla="*/ 1193318 h 3509224"/>
              <a:gd name="connsiteX13" fmla="*/ 2417424 w 2650504"/>
              <a:gd name="connsiteY13" fmla="*/ 1034568 h 3509224"/>
              <a:gd name="connsiteX14" fmla="*/ 2595019 w 2650504"/>
              <a:gd name="connsiteY14" fmla="*/ 821945 h 3509224"/>
              <a:gd name="connsiteX15" fmla="*/ 2417424 w 2650504"/>
              <a:gd name="connsiteY15" fmla="*/ 634518 h 3509224"/>
              <a:gd name="connsiteX16" fmla="*/ 2615094 w 2650504"/>
              <a:gd name="connsiteY16" fmla="*/ 408171 h 3509224"/>
              <a:gd name="connsiteX17" fmla="*/ 2406773 w 2650504"/>
              <a:gd name="connsiteY17" fmla="*/ 221973 h 3509224"/>
              <a:gd name="connsiteX18" fmla="*/ 2610329 w 2650504"/>
              <a:gd name="connsiteY18" fmla="*/ 38599 h 3509224"/>
              <a:gd name="connsiteX19" fmla="*/ 0 w 2650504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34874 w 2650071"/>
              <a:gd name="connsiteY3" fmla="*/ 2939568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071"/>
              <a:gd name="connsiteY0" fmla="*/ 3509224 h 3509224"/>
              <a:gd name="connsiteX1" fmla="*/ 2393167 w 2650071"/>
              <a:gd name="connsiteY1" fmla="*/ 3288816 h 3509224"/>
              <a:gd name="connsiteX2" fmla="*/ 2643891 w 2650071"/>
              <a:gd name="connsiteY2" fmla="*/ 3082339 h 3509224"/>
              <a:gd name="connsiteX3" fmla="*/ 2379119 w 2650071"/>
              <a:gd name="connsiteY3" fmla="*/ 2932194 h 3509224"/>
              <a:gd name="connsiteX4" fmla="*/ 2601574 w 2650071"/>
              <a:gd name="connsiteY4" fmla="*/ 2742718 h 3509224"/>
              <a:gd name="connsiteX5" fmla="*/ 2366624 w 2650071"/>
              <a:gd name="connsiteY5" fmla="*/ 2552218 h 3509224"/>
              <a:gd name="connsiteX6" fmla="*/ 2582524 w 2650071"/>
              <a:gd name="connsiteY6" fmla="*/ 2329968 h 3509224"/>
              <a:gd name="connsiteX7" fmla="*/ 2372974 w 2650071"/>
              <a:gd name="connsiteY7" fmla="*/ 2171218 h 3509224"/>
              <a:gd name="connsiteX8" fmla="*/ 2576174 w 2650071"/>
              <a:gd name="connsiteY8" fmla="*/ 1987068 h 3509224"/>
              <a:gd name="connsiteX9" fmla="*/ 2366624 w 2650071"/>
              <a:gd name="connsiteY9" fmla="*/ 1796568 h 3509224"/>
              <a:gd name="connsiteX10" fmla="*/ 2586621 w 2650071"/>
              <a:gd name="connsiteY10" fmla="*/ 1578620 h 3509224"/>
              <a:gd name="connsiteX11" fmla="*/ 2411074 w 2650071"/>
              <a:gd name="connsiteY11" fmla="*/ 1434618 h 3509224"/>
              <a:gd name="connsiteX12" fmla="*/ 2588874 w 2650071"/>
              <a:gd name="connsiteY12" fmla="*/ 1193318 h 3509224"/>
              <a:gd name="connsiteX13" fmla="*/ 2417424 w 2650071"/>
              <a:gd name="connsiteY13" fmla="*/ 1034568 h 3509224"/>
              <a:gd name="connsiteX14" fmla="*/ 2595019 w 2650071"/>
              <a:gd name="connsiteY14" fmla="*/ 821945 h 3509224"/>
              <a:gd name="connsiteX15" fmla="*/ 2417424 w 2650071"/>
              <a:gd name="connsiteY15" fmla="*/ 634518 h 3509224"/>
              <a:gd name="connsiteX16" fmla="*/ 2615094 w 2650071"/>
              <a:gd name="connsiteY16" fmla="*/ 408171 h 3509224"/>
              <a:gd name="connsiteX17" fmla="*/ 2406773 w 2650071"/>
              <a:gd name="connsiteY17" fmla="*/ 221973 h 3509224"/>
              <a:gd name="connsiteX18" fmla="*/ 2610329 w 2650071"/>
              <a:gd name="connsiteY18" fmla="*/ 38599 h 3509224"/>
              <a:gd name="connsiteX19" fmla="*/ 0 w 2650071"/>
              <a:gd name="connsiteY19" fmla="*/ 8752 h 3509224"/>
              <a:gd name="connsiteX0" fmla="*/ 2635168 w 2650353"/>
              <a:gd name="connsiteY0" fmla="*/ 3509224 h 3509224"/>
              <a:gd name="connsiteX1" fmla="*/ 2407916 w 2650353"/>
              <a:gd name="connsiteY1" fmla="*/ 3259320 h 3509224"/>
              <a:gd name="connsiteX2" fmla="*/ 2643891 w 2650353"/>
              <a:gd name="connsiteY2" fmla="*/ 3082339 h 3509224"/>
              <a:gd name="connsiteX3" fmla="*/ 2379119 w 2650353"/>
              <a:gd name="connsiteY3" fmla="*/ 2932194 h 3509224"/>
              <a:gd name="connsiteX4" fmla="*/ 2601574 w 2650353"/>
              <a:gd name="connsiteY4" fmla="*/ 2742718 h 3509224"/>
              <a:gd name="connsiteX5" fmla="*/ 2366624 w 2650353"/>
              <a:gd name="connsiteY5" fmla="*/ 2552218 h 3509224"/>
              <a:gd name="connsiteX6" fmla="*/ 2582524 w 2650353"/>
              <a:gd name="connsiteY6" fmla="*/ 2329968 h 3509224"/>
              <a:gd name="connsiteX7" fmla="*/ 2372974 w 2650353"/>
              <a:gd name="connsiteY7" fmla="*/ 2171218 h 3509224"/>
              <a:gd name="connsiteX8" fmla="*/ 2576174 w 2650353"/>
              <a:gd name="connsiteY8" fmla="*/ 1987068 h 3509224"/>
              <a:gd name="connsiteX9" fmla="*/ 2366624 w 2650353"/>
              <a:gd name="connsiteY9" fmla="*/ 1796568 h 3509224"/>
              <a:gd name="connsiteX10" fmla="*/ 2586621 w 2650353"/>
              <a:gd name="connsiteY10" fmla="*/ 1578620 h 3509224"/>
              <a:gd name="connsiteX11" fmla="*/ 2411074 w 2650353"/>
              <a:gd name="connsiteY11" fmla="*/ 1434618 h 3509224"/>
              <a:gd name="connsiteX12" fmla="*/ 2588874 w 2650353"/>
              <a:gd name="connsiteY12" fmla="*/ 1193318 h 3509224"/>
              <a:gd name="connsiteX13" fmla="*/ 2417424 w 2650353"/>
              <a:gd name="connsiteY13" fmla="*/ 1034568 h 3509224"/>
              <a:gd name="connsiteX14" fmla="*/ 2595019 w 2650353"/>
              <a:gd name="connsiteY14" fmla="*/ 821945 h 3509224"/>
              <a:gd name="connsiteX15" fmla="*/ 2417424 w 2650353"/>
              <a:gd name="connsiteY15" fmla="*/ 634518 h 3509224"/>
              <a:gd name="connsiteX16" fmla="*/ 2615094 w 2650353"/>
              <a:gd name="connsiteY16" fmla="*/ 408171 h 3509224"/>
              <a:gd name="connsiteX17" fmla="*/ 2406773 w 2650353"/>
              <a:gd name="connsiteY17" fmla="*/ 221973 h 3509224"/>
              <a:gd name="connsiteX18" fmla="*/ 2610329 w 2650353"/>
              <a:gd name="connsiteY18" fmla="*/ 38599 h 3509224"/>
              <a:gd name="connsiteX19" fmla="*/ 0 w 2650353"/>
              <a:gd name="connsiteY19" fmla="*/ 8752 h 3509224"/>
              <a:gd name="connsiteX0" fmla="*/ 20826 w 2711152"/>
              <a:gd name="connsiteY0" fmla="*/ 5221414 h 5221414"/>
              <a:gd name="connsiteX1" fmla="*/ 2407916 w 2711152"/>
              <a:gd name="connsiteY1" fmla="*/ 3259320 h 5221414"/>
              <a:gd name="connsiteX2" fmla="*/ 2643891 w 2711152"/>
              <a:gd name="connsiteY2" fmla="*/ 3082339 h 5221414"/>
              <a:gd name="connsiteX3" fmla="*/ 2379119 w 2711152"/>
              <a:gd name="connsiteY3" fmla="*/ 2932194 h 5221414"/>
              <a:gd name="connsiteX4" fmla="*/ 2601574 w 2711152"/>
              <a:gd name="connsiteY4" fmla="*/ 2742718 h 5221414"/>
              <a:gd name="connsiteX5" fmla="*/ 2366624 w 2711152"/>
              <a:gd name="connsiteY5" fmla="*/ 2552218 h 5221414"/>
              <a:gd name="connsiteX6" fmla="*/ 2582524 w 2711152"/>
              <a:gd name="connsiteY6" fmla="*/ 2329968 h 5221414"/>
              <a:gd name="connsiteX7" fmla="*/ 2372974 w 2711152"/>
              <a:gd name="connsiteY7" fmla="*/ 2171218 h 5221414"/>
              <a:gd name="connsiteX8" fmla="*/ 2576174 w 2711152"/>
              <a:gd name="connsiteY8" fmla="*/ 1987068 h 5221414"/>
              <a:gd name="connsiteX9" fmla="*/ 2366624 w 2711152"/>
              <a:gd name="connsiteY9" fmla="*/ 1796568 h 5221414"/>
              <a:gd name="connsiteX10" fmla="*/ 2586621 w 2711152"/>
              <a:gd name="connsiteY10" fmla="*/ 1578620 h 5221414"/>
              <a:gd name="connsiteX11" fmla="*/ 2411074 w 2711152"/>
              <a:gd name="connsiteY11" fmla="*/ 1434618 h 5221414"/>
              <a:gd name="connsiteX12" fmla="*/ 2588874 w 2711152"/>
              <a:gd name="connsiteY12" fmla="*/ 1193318 h 5221414"/>
              <a:gd name="connsiteX13" fmla="*/ 2417424 w 2711152"/>
              <a:gd name="connsiteY13" fmla="*/ 1034568 h 5221414"/>
              <a:gd name="connsiteX14" fmla="*/ 2595019 w 2711152"/>
              <a:gd name="connsiteY14" fmla="*/ 821945 h 5221414"/>
              <a:gd name="connsiteX15" fmla="*/ 2417424 w 2711152"/>
              <a:gd name="connsiteY15" fmla="*/ 634518 h 5221414"/>
              <a:gd name="connsiteX16" fmla="*/ 2615094 w 2711152"/>
              <a:gd name="connsiteY16" fmla="*/ 408171 h 5221414"/>
              <a:gd name="connsiteX17" fmla="*/ 2406773 w 2711152"/>
              <a:gd name="connsiteY17" fmla="*/ 221973 h 5221414"/>
              <a:gd name="connsiteX18" fmla="*/ 2610329 w 2711152"/>
              <a:gd name="connsiteY18" fmla="*/ 38599 h 5221414"/>
              <a:gd name="connsiteX19" fmla="*/ 0 w 2711152"/>
              <a:gd name="connsiteY19" fmla="*/ 8752 h 5221414"/>
              <a:gd name="connsiteX0" fmla="*/ 20826 w 2646828"/>
              <a:gd name="connsiteY0" fmla="*/ 5221414 h 5221414"/>
              <a:gd name="connsiteX1" fmla="*/ 2167824 w 2646828"/>
              <a:gd name="connsiteY1" fmla="*/ 3742989 h 5221414"/>
              <a:gd name="connsiteX2" fmla="*/ 2643891 w 2646828"/>
              <a:gd name="connsiteY2" fmla="*/ 3082339 h 5221414"/>
              <a:gd name="connsiteX3" fmla="*/ 2379119 w 2646828"/>
              <a:gd name="connsiteY3" fmla="*/ 2932194 h 5221414"/>
              <a:gd name="connsiteX4" fmla="*/ 2601574 w 2646828"/>
              <a:gd name="connsiteY4" fmla="*/ 2742718 h 5221414"/>
              <a:gd name="connsiteX5" fmla="*/ 2366624 w 2646828"/>
              <a:gd name="connsiteY5" fmla="*/ 2552218 h 5221414"/>
              <a:gd name="connsiteX6" fmla="*/ 2582524 w 2646828"/>
              <a:gd name="connsiteY6" fmla="*/ 2329968 h 5221414"/>
              <a:gd name="connsiteX7" fmla="*/ 2372974 w 2646828"/>
              <a:gd name="connsiteY7" fmla="*/ 2171218 h 5221414"/>
              <a:gd name="connsiteX8" fmla="*/ 2576174 w 2646828"/>
              <a:gd name="connsiteY8" fmla="*/ 1987068 h 5221414"/>
              <a:gd name="connsiteX9" fmla="*/ 2366624 w 2646828"/>
              <a:gd name="connsiteY9" fmla="*/ 1796568 h 5221414"/>
              <a:gd name="connsiteX10" fmla="*/ 2586621 w 2646828"/>
              <a:gd name="connsiteY10" fmla="*/ 1578620 h 5221414"/>
              <a:gd name="connsiteX11" fmla="*/ 2411074 w 2646828"/>
              <a:gd name="connsiteY11" fmla="*/ 1434618 h 5221414"/>
              <a:gd name="connsiteX12" fmla="*/ 2588874 w 2646828"/>
              <a:gd name="connsiteY12" fmla="*/ 1193318 h 5221414"/>
              <a:gd name="connsiteX13" fmla="*/ 2417424 w 2646828"/>
              <a:gd name="connsiteY13" fmla="*/ 1034568 h 5221414"/>
              <a:gd name="connsiteX14" fmla="*/ 2595019 w 2646828"/>
              <a:gd name="connsiteY14" fmla="*/ 821945 h 5221414"/>
              <a:gd name="connsiteX15" fmla="*/ 2417424 w 2646828"/>
              <a:gd name="connsiteY15" fmla="*/ 634518 h 5221414"/>
              <a:gd name="connsiteX16" fmla="*/ 2615094 w 2646828"/>
              <a:gd name="connsiteY16" fmla="*/ 408171 h 5221414"/>
              <a:gd name="connsiteX17" fmla="*/ 2406773 w 2646828"/>
              <a:gd name="connsiteY17" fmla="*/ 221973 h 5221414"/>
              <a:gd name="connsiteX18" fmla="*/ 2610329 w 2646828"/>
              <a:gd name="connsiteY18" fmla="*/ 38599 h 5221414"/>
              <a:gd name="connsiteX19" fmla="*/ 0 w 2646828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2932194 h 5221414"/>
              <a:gd name="connsiteX4" fmla="*/ 2601574 w 2615105"/>
              <a:gd name="connsiteY4" fmla="*/ 2742718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2932194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2524 w 2615105"/>
              <a:gd name="connsiteY6" fmla="*/ 2329968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66624 w 2615105"/>
              <a:gd name="connsiteY5" fmla="*/ 2552218 h 5221414"/>
              <a:gd name="connsiteX6" fmla="*/ 2585488 w 2615105"/>
              <a:gd name="connsiteY6" fmla="*/ 2494415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2974 w 2615105"/>
              <a:gd name="connsiteY7" fmla="*/ 2171218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6174 w 2615105"/>
              <a:gd name="connsiteY8" fmla="*/ 1987068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86621 w 2615105"/>
              <a:gd name="connsiteY10" fmla="*/ 1578620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65872 w 2615105"/>
              <a:gd name="connsiteY10" fmla="*/ 1636659 h 5221414"/>
              <a:gd name="connsiteX11" fmla="*/ 2411074 w 2615105"/>
              <a:gd name="connsiteY11" fmla="*/ 1434618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66624 w 2615105"/>
              <a:gd name="connsiteY9" fmla="*/ 1796568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81645 w 2615105"/>
              <a:gd name="connsiteY2" fmla="*/ 333384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42989 h 5221414"/>
              <a:gd name="connsiteX2" fmla="*/ 2593501 w 2615105"/>
              <a:gd name="connsiteY2" fmla="*/ 339188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62335 h 5221414"/>
              <a:gd name="connsiteX2" fmla="*/ 2593501 w 2615105"/>
              <a:gd name="connsiteY2" fmla="*/ 3391888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7824 w 2615105"/>
              <a:gd name="connsiteY1" fmla="*/ 3762335 h 5221414"/>
              <a:gd name="connsiteX2" fmla="*/ 2584248 w 2615105"/>
              <a:gd name="connsiteY2" fmla="*/ 3323066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0826 w 2615105"/>
              <a:gd name="connsiteY0" fmla="*/ 5221414 h 5221414"/>
              <a:gd name="connsiteX1" fmla="*/ 2163197 w 2615105"/>
              <a:gd name="connsiteY1" fmla="*/ 3710719 h 5221414"/>
              <a:gd name="connsiteX2" fmla="*/ 2584248 w 2615105"/>
              <a:gd name="connsiteY2" fmla="*/ 3323066 h 5221414"/>
              <a:gd name="connsiteX3" fmla="*/ 2379119 w 2615105"/>
              <a:gd name="connsiteY3" fmla="*/ 3115989 h 5221414"/>
              <a:gd name="connsiteX4" fmla="*/ 2604538 w 2615105"/>
              <a:gd name="connsiteY4" fmla="*/ 2887819 h 5221414"/>
              <a:gd name="connsiteX5" fmla="*/ 2378481 w 2615105"/>
              <a:gd name="connsiteY5" fmla="*/ 2716665 h 5221414"/>
              <a:gd name="connsiteX6" fmla="*/ 2585488 w 2615105"/>
              <a:gd name="connsiteY6" fmla="*/ 2494415 h 5221414"/>
              <a:gd name="connsiteX7" fmla="*/ 2375938 w 2615105"/>
              <a:gd name="connsiteY7" fmla="*/ 2345340 h 5221414"/>
              <a:gd name="connsiteX8" fmla="*/ 2570246 w 2615105"/>
              <a:gd name="connsiteY8" fmla="*/ 2103149 h 5221414"/>
              <a:gd name="connsiteX9" fmla="*/ 2396265 w 2615105"/>
              <a:gd name="connsiteY9" fmla="*/ 1835261 h 5221414"/>
              <a:gd name="connsiteX10" fmla="*/ 2565872 w 2615105"/>
              <a:gd name="connsiteY10" fmla="*/ 1636659 h 5221414"/>
              <a:gd name="connsiteX11" fmla="*/ 2411074 w 2615105"/>
              <a:gd name="connsiteY11" fmla="*/ 1395925 h 5221414"/>
              <a:gd name="connsiteX12" fmla="*/ 2588874 w 2615105"/>
              <a:gd name="connsiteY12" fmla="*/ 1193318 h 5221414"/>
              <a:gd name="connsiteX13" fmla="*/ 2417424 w 2615105"/>
              <a:gd name="connsiteY13" fmla="*/ 1034568 h 5221414"/>
              <a:gd name="connsiteX14" fmla="*/ 2595019 w 2615105"/>
              <a:gd name="connsiteY14" fmla="*/ 821945 h 5221414"/>
              <a:gd name="connsiteX15" fmla="*/ 2417424 w 2615105"/>
              <a:gd name="connsiteY15" fmla="*/ 634518 h 5221414"/>
              <a:gd name="connsiteX16" fmla="*/ 2615094 w 2615105"/>
              <a:gd name="connsiteY16" fmla="*/ 408171 h 5221414"/>
              <a:gd name="connsiteX17" fmla="*/ 2406773 w 2615105"/>
              <a:gd name="connsiteY17" fmla="*/ 221973 h 5221414"/>
              <a:gd name="connsiteX18" fmla="*/ 2610329 w 2615105"/>
              <a:gd name="connsiteY18" fmla="*/ 38599 h 5221414"/>
              <a:gd name="connsiteX19" fmla="*/ 0 w 2615105"/>
              <a:gd name="connsiteY19" fmla="*/ 8752 h 5221414"/>
              <a:gd name="connsiteX0" fmla="*/ 25453 w 2615105"/>
              <a:gd name="connsiteY0" fmla="*/ 5307441 h 5307441"/>
              <a:gd name="connsiteX1" fmla="*/ 2163197 w 2615105"/>
              <a:gd name="connsiteY1" fmla="*/ 3710719 h 5307441"/>
              <a:gd name="connsiteX2" fmla="*/ 2584248 w 2615105"/>
              <a:gd name="connsiteY2" fmla="*/ 3323066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49318 w 2615105"/>
              <a:gd name="connsiteY1" fmla="*/ 3624692 h 5307441"/>
              <a:gd name="connsiteX2" fmla="*/ 2584248 w 2615105"/>
              <a:gd name="connsiteY2" fmla="*/ 3323066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49318 w 2615105"/>
              <a:gd name="connsiteY1" fmla="*/ 3745130 h 5307441"/>
              <a:gd name="connsiteX2" fmla="*/ 2584248 w 2615105"/>
              <a:gd name="connsiteY2" fmla="*/ 3323066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53945 w 2615105"/>
              <a:gd name="connsiteY1" fmla="*/ 3977658 h 5307441"/>
              <a:gd name="connsiteX2" fmla="*/ 2584248 w 2615105"/>
              <a:gd name="connsiteY2" fmla="*/ 3323066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53945 w 2615105"/>
              <a:gd name="connsiteY1" fmla="*/ 3977658 h 5307441"/>
              <a:gd name="connsiteX2" fmla="*/ 2593501 w 2615105"/>
              <a:gd name="connsiteY2" fmla="*/ 3446169 h 5307441"/>
              <a:gd name="connsiteX3" fmla="*/ 2379119 w 2615105"/>
              <a:gd name="connsiteY3" fmla="*/ 3115989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53945 w 2615105"/>
              <a:gd name="connsiteY1" fmla="*/ 3977658 h 5307441"/>
              <a:gd name="connsiteX2" fmla="*/ 2593501 w 2615105"/>
              <a:gd name="connsiteY2" fmla="*/ 3446169 h 5307441"/>
              <a:gd name="connsiteX3" fmla="*/ 2388372 w 2615105"/>
              <a:gd name="connsiteY3" fmla="*/ 3225415 h 5307441"/>
              <a:gd name="connsiteX4" fmla="*/ 2604538 w 2615105"/>
              <a:gd name="connsiteY4" fmla="*/ 2887819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5453 w 2615105"/>
              <a:gd name="connsiteY0" fmla="*/ 5307441 h 5307441"/>
              <a:gd name="connsiteX1" fmla="*/ 2153945 w 2615105"/>
              <a:gd name="connsiteY1" fmla="*/ 3977658 h 5307441"/>
              <a:gd name="connsiteX2" fmla="*/ 2593501 w 2615105"/>
              <a:gd name="connsiteY2" fmla="*/ 3446169 h 5307441"/>
              <a:gd name="connsiteX3" fmla="*/ 2388372 w 2615105"/>
              <a:gd name="connsiteY3" fmla="*/ 3225415 h 5307441"/>
              <a:gd name="connsiteX4" fmla="*/ 2609165 w 2615105"/>
              <a:gd name="connsiteY4" fmla="*/ 2983565 h 5307441"/>
              <a:gd name="connsiteX5" fmla="*/ 2378481 w 2615105"/>
              <a:gd name="connsiteY5" fmla="*/ 2716665 h 5307441"/>
              <a:gd name="connsiteX6" fmla="*/ 2585488 w 2615105"/>
              <a:gd name="connsiteY6" fmla="*/ 2494415 h 5307441"/>
              <a:gd name="connsiteX7" fmla="*/ 2375938 w 2615105"/>
              <a:gd name="connsiteY7" fmla="*/ 2345340 h 5307441"/>
              <a:gd name="connsiteX8" fmla="*/ 2570246 w 2615105"/>
              <a:gd name="connsiteY8" fmla="*/ 2103149 h 5307441"/>
              <a:gd name="connsiteX9" fmla="*/ 2396265 w 2615105"/>
              <a:gd name="connsiteY9" fmla="*/ 1835261 h 5307441"/>
              <a:gd name="connsiteX10" fmla="*/ 2565872 w 2615105"/>
              <a:gd name="connsiteY10" fmla="*/ 1636659 h 5307441"/>
              <a:gd name="connsiteX11" fmla="*/ 2411074 w 2615105"/>
              <a:gd name="connsiteY11" fmla="*/ 1395925 h 5307441"/>
              <a:gd name="connsiteX12" fmla="*/ 2588874 w 2615105"/>
              <a:gd name="connsiteY12" fmla="*/ 1193318 h 5307441"/>
              <a:gd name="connsiteX13" fmla="*/ 2417424 w 2615105"/>
              <a:gd name="connsiteY13" fmla="*/ 1034568 h 5307441"/>
              <a:gd name="connsiteX14" fmla="*/ 2595019 w 2615105"/>
              <a:gd name="connsiteY14" fmla="*/ 821945 h 5307441"/>
              <a:gd name="connsiteX15" fmla="*/ 2417424 w 2615105"/>
              <a:gd name="connsiteY15" fmla="*/ 634518 h 5307441"/>
              <a:gd name="connsiteX16" fmla="*/ 2615094 w 2615105"/>
              <a:gd name="connsiteY16" fmla="*/ 408171 h 5307441"/>
              <a:gd name="connsiteX17" fmla="*/ 2406773 w 2615105"/>
              <a:gd name="connsiteY17" fmla="*/ 221973 h 5307441"/>
              <a:gd name="connsiteX18" fmla="*/ 2610329 w 2615105"/>
              <a:gd name="connsiteY18" fmla="*/ 38599 h 5307441"/>
              <a:gd name="connsiteX19" fmla="*/ 0 w 2615105"/>
              <a:gd name="connsiteY19" fmla="*/ 8752 h 5307441"/>
              <a:gd name="connsiteX0" fmla="*/ 2153945 w 2615105"/>
              <a:gd name="connsiteY0" fmla="*/ 3977658 h 3977658"/>
              <a:gd name="connsiteX1" fmla="*/ 2593501 w 2615105"/>
              <a:gd name="connsiteY1" fmla="*/ 3446169 h 3977658"/>
              <a:gd name="connsiteX2" fmla="*/ 2388372 w 2615105"/>
              <a:gd name="connsiteY2" fmla="*/ 3225415 h 3977658"/>
              <a:gd name="connsiteX3" fmla="*/ 2609165 w 2615105"/>
              <a:gd name="connsiteY3" fmla="*/ 2983565 h 3977658"/>
              <a:gd name="connsiteX4" fmla="*/ 2378481 w 2615105"/>
              <a:gd name="connsiteY4" fmla="*/ 2716665 h 3977658"/>
              <a:gd name="connsiteX5" fmla="*/ 2585488 w 2615105"/>
              <a:gd name="connsiteY5" fmla="*/ 2494415 h 3977658"/>
              <a:gd name="connsiteX6" fmla="*/ 2375938 w 2615105"/>
              <a:gd name="connsiteY6" fmla="*/ 2345340 h 3977658"/>
              <a:gd name="connsiteX7" fmla="*/ 2570246 w 2615105"/>
              <a:gd name="connsiteY7" fmla="*/ 2103149 h 3977658"/>
              <a:gd name="connsiteX8" fmla="*/ 2396265 w 2615105"/>
              <a:gd name="connsiteY8" fmla="*/ 1835261 h 3977658"/>
              <a:gd name="connsiteX9" fmla="*/ 2565872 w 2615105"/>
              <a:gd name="connsiteY9" fmla="*/ 1636659 h 3977658"/>
              <a:gd name="connsiteX10" fmla="*/ 2411074 w 2615105"/>
              <a:gd name="connsiteY10" fmla="*/ 1395925 h 3977658"/>
              <a:gd name="connsiteX11" fmla="*/ 2588874 w 2615105"/>
              <a:gd name="connsiteY11" fmla="*/ 1193318 h 3977658"/>
              <a:gd name="connsiteX12" fmla="*/ 2417424 w 2615105"/>
              <a:gd name="connsiteY12" fmla="*/ 1034568 h 3977658"/>
              <a:gd name="connsiteX13" fmla="*/ 2595019 w 2615105"/>
              <a:gd name="connsiteY13" fmla="*/ 821945 h 3977658"/>
              <a:gd name="connsiteX14" fmla="*/ 2417424 w 2615105"/>
              <a:gd name="connsiteY14" fmla="*/ 634518 h 3977658"/>
              <a:gd name="connsiteX15" fmla="*/ 2615094 w 2615105"/>
              <a:gd name="connsiteY15" fmla="*/ 408171 h 3977658"/>
              <a:gd name="connsiteX16" fmla="*/ 2406773 w 2615105"/>
              <a:gd name="connsiteY16" fmla="*/ 221973 h 3977658"/>
              <a:gd name="connsiteX17" fmla="*/ 2610329 w 2615105"/>
              <a:gd name="connsiteY17" fmla="*/ 38599 h 3977658"/>
              <a:gd name="connsiteX18" fmla="*/ 0 w 2615105"/>
              <a:gd name="connsiteY18" fmla="*/ 8752 h 3977658"/>
              <a:gd name="connsiteX0" fmla="*/ 2010526 w 2615105"/>
              <a:gd name="connsiteY0" fmla="*/ 4073405 h 4073405"/>
              <a:gd name="connsiteX1" fmla="*/ 2593501 w 2615105"/>
              <a:gd name="connsiteY1" fmla="*/ 3446169 h 4073405"/>
              <a:gd name="connsiteX2" fmla="*/ 2388372 w 2615105"/>
              <a:gd name="connsiteY2" fmla="*/ 3225415 h 4073405"/>
              <a:gd name="connsiteX3" fmla="*/ 2609165 w 2615105"/>
              <a:gd name="connsiteY3" fmla="*/ 2983565 h 4073405"/>
              <a:gd name="connsiteX4" fmla="*/ 2378481 w 2615105"/>
              <a:gd name="connsiteY4" fmla="*/ 2716665 h 4073405"/>
              <a:gd name="connsiteX5" fmla="*/ 2585488 w 2615105"/>
              <a:gd name="connsiteY5" fmla="*/ 2494415 h 4073405"/>
              <a:gd name="connsiteX6" fmla="*/ 2375938 w 2615105"/>
              <a:gd name="connsiteY6" fmla="*/ 2345340 h 4073405"/>
              <a:gd name="connsiteX7" fmla="*/ 2570246 w 2615105"/>
              <a:gd name="connsiteY7" fmla="*/ 2103149 h 4073405"/>
              <a:gd name="connsiteX8" fmla="*/ 2396265 w 2615105"/>
              <a:gd name="connsiteY8" fmla="*/ 1835261 h 4073405"/>
              <a:gd name="connsiteX9" fmla="*/ 2565872 w 2615105"/>
              <a:gd name="connsiteY9" fmla="*/ 1636659 h 4073405"/>
              <a:gd name="connsiteX10" fmla="*/ 2411074 w 2615105"/>
              <a:gd name="connsiteY10" fmla="*/ 1395925 h 4073405"/>
              <a:gd name="connsiteX11" fmla="*/ 2588874 w 2615105"/>
              <a:gd name="connsiteY11" fmla="*/ 1193318 h 4073405"/>
              <a:gd name="connsiteX12" fmla="*/ 2417424 w 2615105"/>
              <a:gd name="connsiteY12" fmla="*/ 1034568 h 4073405"/>
              <a:gd name="connsiteX13" fmla="*/ 2595019 w 2615105"/>
              <a:gd name="connsiteY13" fmla="*/ 821945 h 4073405"/>
              <a:gd name="connsiteX14" fmla="*/ 2417424 w 2615105"/>
              <a:gd name="connsiteY14" fmla="*/ 634518 h 4073405"/>
              <a:gd name="connsiteX15" fmla="*/ 2615094 w 2615105"/>
              <a:gd name="connsiteY15" fmla="*/ 408171 h 4073405"/>
              <a:gd name="connsiteX16" fmla="*/ 2406773 w 2615105"/>
              <a:gd name="connsiteY16" fmla="*/ 221973 h 4073405"/>
              <a:gd name="connsiteX17" fmla="*/ 2610329 w 2615105"/>
              <a:gd name="connsiteY17" fmla="*/ 38599 h 4073405"/>
              <a:gd name="connsiteX18" fmla="*/ 0 w 2615105"/>
              <a:gd name="connsiteY18" fmla="*/ 8752 h 407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15105" h="4073405">
                <a:moveTo>
                  <a:pt x="2010526" y="4073405"/>
                </a:moveTo>
                <a:cubicBezTo>
                  <a:pt x="2438534" y="3763193"/>
                  <a:pt x="2530527" y="3587501"/>
                  <a:pt x="2593501" y="3446169"/>
                </a:cubicBezTo>
                <a:cubicBezTo>
                  <a:pt x="2656475" y="3304837"/>
                  <a:pt x="2385761" y="3302516"/>
                  <a:pt x="2388372" y="3225415"/>
                </a:cubicBezTo>
                <a:cubicBezTo>
                  <a:pt x="2390983" y="3148314"/>
                  <a:pt x="2610814" y="3068357"/>
                  <a:pt x="2609165" y="2983565"/>
                </a:cubicBezTo>
                <a:cubicBezTo>
                  <a:pt x="2607517" y="2898773"/>
                  <a:pt x="2382427" y="2798190"/>
                  <a:pt x="2378481" y="2716665"/>
                </a:cubicBezTo>
                <a:cubicBezTo>
                  <a:pt x="2374535" y="2635140"/>
                  <a:pt x="2585912" y="2556302"/>
                  <a:pt x="2585488" y="2494415"/>
                </a:cubicBezTo>
                <a:cubicBezTo>
                  <a:pt x="2585064" y="2432528"/>
                  <a:pt x="2378478" y="2410551"/>
                  <a:pt x="2375938" y="2345340"/>
                </a:cubicBezTo>
                <a:cubicBezTo>
                  <a:pt x="2373398" y="2280129"/>
                  <a:pt x="2566858" y="2188162"/>
                  <a:pt x="2570246" y="2103149"/>
                </a:cubicBezTo>
                <a:cubicBezTo>
                  <a:pt x="2573634" y="2018136"/>
                  <a:pt x="2396994" y="1913009"/>
                  <a:pt x="2396265" y="1835261"/>
                </a:cubicBezTo>
                <a:cubicBezTo>
                  <a:pt x="2395536" y="1757513"/>
                  <a:pt x="2563404" y="1709882"/>
                  <a:pt x="2565872" y="1636659"/>
                </a:cubicBezTo>
                <a:cubicBezTo>
                  <a:pt x="2568340" y="1563436"/>
                  <a:pt x="2410699" y="1460142"/>
                  <a:pt x="2411074" y="1395925"/>
                </a:cubicBezTo>
                <a:cubicBezTo>
                  <a:pt x="2411450" y="1331708"/>
                  <a:pt x="2587816" y="1253544"/>
                  <a:pt x="2588874" y="1193318"/>
                </a:cubicBezTo>
                <a:cubicBezTo>
                  <a:pt x="2589932" y="1133092"/>
                  <a:pt x="2416400" y="1096464"/>
                  <a:pt x="2417424" y="1034568"/>
                </a:cubicBezTo>
                <a:cubicBezTo>
                  <a:pt x="2418448" y="972673"/>
                  <a:pt x="2595019" y="888620"/>
                  <a:pt x="2595019" y="821945"/>
                </a:cubicBezTo>
                <a:cubicBezTo>
                  <a:pt x="2595019" y="755270"/>
                  <a:pt x="2414078" y="703480"/>
                  <a:pt x="2417424" y="634518"/>
                </a:cubicBezTo>
                <a:cubicBezTo>
                  <a:pt x="2420770" y="565556"/>
                  <a:pt x="2616869" y="476928"/>
                  <a:pt x="2615094" y="408171"/>
                </a:cubicBezTo>
                <a:cubicBezTo>
                  <a:pt x="2613319" y="339414"/>
                  <a:pt x="2407567" y="283568"/>
                  <a:pt x="2406773" y="221973"/>
                </a:cubicBezTo>
                <a:cubicBezTo>
                  <a:pt x="2405979" y="160378"/>
                  <a:pt x="2592841" y="198633"/>
                  <a:pt x="2610329" y="38599"/>
                </a:cubicBezTo>
                <a:cubicBezTo>
                  <a:pt x="2493106" y="-25206"/>
                  <a:pt x="1024709" y="9516"/>
                  <a:pt x="0" y="8752"/>
                </a:cubicBezTo>
              </a:path>
            </a:pathLst>
          </a:custGeom>
          <a:noFill/>
          <a:ln w="85725">
            <a:solidFill>
              <a:schemeClr val="accent2">
                <a:lumMod val="60000"/>
                <a:lumOff val="40000"/>
              </a:schemeClr>
            </a:solidFill>
            <a:headEnd type="triangle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50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38" grpId="0" animBg="1"/>
      <p:bldP spid="140" grpId="0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60141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Fundamental relationships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Полотно 18511"/>
          <p:cNvGrpSpPr/>
          <p:nvPr/>
        </p:nvGrpSpPr>
        <p:grpSpPr>
          <a:xfrm>
            <a:off x="5135960" y="771601"/>
            <a:ext cx="6655405" cy="3420387"/>
            <a:chOff x="0" y="0"/>
            <a:chExt cx="4229100" cy="20574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4229100" cy="2057400"/>
            </a:xfrm>
            <a:prstGeom prst="rect">
              <a:avLst/>
            </a:prstGeom>
            <a:noFill/>
            <a:ln>
              <a:noFill/>
            </a:ln>
          </p:spPr>
        </p:sp>
        <p:grpSp>
          <p:nvGrpSpPr>
            <p:cNvPr id="6" name="Group 18513"/>
            <p:cNvGrpSpPr>
              <a:grpSpLocks/>
            </p:cNvGrpSpPr>
            <p:nvPr/>
          </p:nvGrpSpPr>
          <p:grpSpPr bwMode="auto">
            <a:xfrm>
              <a:off x="800100" y="111760"/>
              <a:ext cx="2904490" cy="1146175"/>
              <a:chOff x="2961" y="6340"/>
              <a:chExt cx="4574" cy="1805"/>
            </a:xfrm>
          </p:grpSpPr>
          <p:sp>
            <p:nvSpPr>
              <p:cNvPr id="8" name="AutoShape 18514"/>
              <p:cNvSpPr>
                <a:spLocks noChangeArrowheads="1"/>
              </p:cNvSpPr>
              <p:nvPr/>
            </p:nvSpPr>
            <p:spPr bwMode="auto">
              <a:xfrm rot="-5400000">
                <a:off x="5911" y="6520"/>
                <a:ext cx="1804" cy="1444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9" name="AutoShape 18515"/>
              <p:cNvSpPr>
                <a:spLocks noChangeArrowheads="1"/>
              </p:cNvSpPr>
              <p:nvPr/>
            </p:nvSpPr>
            <p:spPr bwMode="auto">
              <a:xfrm rot="-5400000">
                <a:off x="4910" y="5835"/>
                <a:ext cx="602" cy="2700"/>
              </a:xfrm>
              <a:prstGeom prst="can">
                <a:avLst>
                  <a:gd name="adj" fmla="val 39701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0" name="AutoShape 18516"/>
              <p:cNvSpPr>
                <a:spLocks noChangeArrowheads="1"/>
              </p:cNvSpPr>
              <p:nvPr/>
            </p:nvSpPr>
            <p:spPr bwMode="auto">
              <a:xfrm rot="-5400000">
                <a:off x="2782" y="6522"/>
                <a:ext cx="1802" cy="1443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1" name="Freeform 18517"/>
              <p:cNvSpPr>
                <a:spLocks/>
              </p:cNvSpPr>
              <p:nvPr/>
            </p:nvSpPr>
            <p:spPr bwMode="auto">
              <a:xfrm>
                <a:off x="3681" y="6413"/>
                <a:ext cx="260" cy="1560"/>
              </a:xfrm>
              <a:custGeom>
                <a:avLst/>
                <a:gdLst>
                  <a:gd name="T0" fmla="*/ 0 w 260"/>
                  <a:gd name="T1" fmla="*/ 0 h 1560"/>
                  <a:gd name="T2" fmla="*/ 240 w 260"/>
                  <a:gd name="T3" fmla="*/ 675 h 1560"/>
                  <a:gd name="T4" fmla="*/ 75 w 260"/>
                  <a:gd name="T5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0" h="1560">
                    <a:moveTo>
                      <a:pt x="0" y="0"/>
                    </a:moveTo>
                    <a:cubicBezTo>
                      <a:pt x="203" y="232"/>
                      <a:pt x="233" y="540"/>
                      <a:pt x="240" y="675"/>
                    </a:cubicBezTo>
                    <a:cubicBezTo>
                      <a:pt x="247" y="810"/>
                      <a:pt x="260" y="1350"/>
                      <a:pt x="75" y="156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2" name="Freeform 18518"/>
              <p:cNvSpPr>
                <a:spLocks/>
              </p:cNvSpPr>
              <p:nvPr/>
            </p:nvSpPr>
            <p:spPr bwMode="auto">
              <a:xfrm>
                <a:off x="7101" y="6404"/>
                <a:ext cx="260" cy="1560"/>
              </a:xfrm>
              <a:custGeom>
                <a:avLst/>
                <a:gdLst>
                  <a:gd name="T0" fmla="*/ 0 w 260"/>
                  <a:gd name="T1" fmla="*/ 0 h 1560"/>
                  <a:gd name="T2" fmla="*/ 240 w 260"/>
                  <a:gd name="T3" fmla="*/ 675 h 1560"/>
                  <a:gd name="T4" fmla="*/ 75 w 260"/>
                  <a:gd name="T5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0" h="1560">
                    <a:moveTo>
                      <a:pt x="0" y="0"/>
                    </a:moveTo>
                    <a:cubicBezTo>
                      <a:pt x="203" y="232"/>
                      <a:pt x="233" y="540"/>
                      <a:pt x="240" y="675"/>
                    </a:cubicBezTo>
                    <a:cubicBezTo>
                      <a:pt x="247" y="810"/>
                      <a:pt x="260" y="1350"/>
                      <a:pt x="75" y="156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3" name="Text Box 18519"/>
              <p:cNvSpPr txBox="1">
                <a:spLocks noChangeArrowheads="1"/>
              </p:cNvSpPr>
              <p:nvPr/>
            </p:nvSpPr>
            <p:spPr bwMode="auto">
              <a:xfrm>
                <a:off x="3957" y="688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US" sz="2800" i="1" baseline="-2500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" name="Text Box 18520"/>
              <p:cNvSpPr txBox="1">
                <a:spLocks noChangeArrowheads="1"/>
              </p:cNvSpPr>
              <p:nvPr/>
            </p:nvSpPr>
            <p:spPr bwMode="auto">
              <a:xfrm>
                <a:off x="6921" y="688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US" sz="2800" i="1" baseline="-2500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" name="Text Box 18521"/>
              <p:cNvSpPr txBox="1">
                <a:spLocks noChangeArrowheads="1"/>
              </p:cNvSpPr>
              <p:nvPr/>
            </p:nvSpPr>
            <p:spPr bwMode="auto">
              <a:xfrm>
                <a:off x="3141" y="742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 dirty="0">
                    <a:effectLst/>
                    <a:latin typeface="Times New Roman"/>
                    <a:ea typeface="Calibri"/>
                    <a:cs typeface="Times New Roman"/>
                  </a:rPr>
                  <a:t>J</a:t>
                </a:r>
                <a:r>
                  <a:rPr lang="en-US" sz="28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M</a:t>
                </a:r>
                <a:endParaRPr lang="ru-RU" sz="2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" name="Text Box 18522"/>
              <p:cNvSpPr txBox="1">
                <a:spLocks noChangeArrowheads="1"/>
              </p:cNvSpPr>
              <p:nvPr/>
            </p:nvSpPr>
            <p:spPr bwMode="auto">
              <a:xfrm>
                <a:off x="6201" y="760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</a:rPr>
                  <a:t>J</a:t>
                </a:r>
                <a:r>
                  <a:rPr lang="en-US" sz="2800" i="1" baseline="-2500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" name="Freeform 18523"/>
              <p:cNvSpPr>
                <a:spLocks/>
              </p:cNvSpPr>
              <p:nvPr/>
            </p:nvSpPr>
            <p:spPr bwMode="auto">
              <a:xfrm>
                <a:off x="5121" y="6760"/>
                <a:ext cx="180" cy="840"/>
              </a:xfrm>
              <a:custGeom>
                <a:avLst/>
                <a:gdLst>
                  <a:gd name="T0" fmla="*/ 0 w 260"/>
                  <a:gd name="T1" fmla="*/ 0 h 1560"/>
                  <a:gd name="T2" fmla="*/ 240 w 260"/>
                  <a:gd name="T3" fmla="*/ 675 h 1560"/>
                  <a:gd name="T4" fmla="*/ 75 w 260"/>
                  <a:gd name="T5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0" h="1560">
                    <a:moveTo>
                      <a:pt x="0" y="0"/>
                    </a:moveTo>
                    <a:cubicBezTo>
                      <a:pt x="203" y="232"/>
                      <a:pt x="233" y="540"/>
                      <a:pt x="240" y="675"/>
                    </a:cubicBezTo>
                    <a:cubicBezTo>
                      <a:pt x="247" y="810"/>
                      <a:pt x="260" y="1350"/>
                      <a:pt x="75" y="156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8" name="Freeform 18524"/>
              <p:cNvSpPr>
                <a:spLocks/>
              </p:cNvSpPr>
              <p:nvPr/>
            </p:nvSpPr>
            <p:spPr bwMode="auto">
              <a:xfrm>
                <a:off x="5361" y="6768"/>
                <a:ext cx="180" cy="840"/>
              </a:xfrm>
              <a:custGeom>
                <a:avLst/>
                <a:gdLst>
                  <a:gd name="T0" fmla="*/ 0 w 260"/>
                  <a:gd name="T1" fmla="*/ 0 h 1560"/>
                  <a:gd name="T2" fmla="*/ 240 w 260"/>
                  <a:gd name="T3" fmla="*/ 675 h 1560"/>
                  <a:gd name="T4" fmla="*/ 75 w 260"/>
                  <a:gd name="T5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0" h="1560">
                    <a:moveTo>
                      <a:pt x="0" y="0"/>
                    </a:moveTo>
                    <a:cubicBezTo>
                      <a:pt x="203" y="232"/>
                      <a:pt x="233" y="540"/>
                      <a:pt x="240" y="675"/>
                    </a:cubicBezTo>
                    <a:cubicBezTo>
                      <a:pt x="247" y="810"/>
                      <a:pt x="260" y="1350"/>
                      <a:pt x="75" y="1560"/>
                    </a:cubicBezTo>
                  </a:path>
                </a:pathLst>
              </a:custGeom>
              <a:noFill/>
              <a:ln w="1587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2800"/>
              </a:p>
            </p:txBody>
          </p:sp>
          <p:sp>
            <p:nvSpPr>
              <p:cNvPr id="19" name="Text Box 18525"/>
              <p:cNvSpPr txBox="1">
                <a:spLocks noChangeArrowheads="1"/>
              </p:cNvSpPr>
              <p:nvPr/>
            </p:nvSpPr>
            <p:spPr bwMode="auto">
              <a:xfrm>
                <a:off x="5121" y="634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i="1">
                    <a:effectLst/>
                    <a:latin typeface="Times New Roman"/>
                    <a:ea typeface="Calibri"/>
                    <a:cs typeface="Times New Roman"/>
                    <a:sym typeface="Symbol"/>
                  </a:rPr>
                  <a:t></a:t>
                </a:r>
                <a:endParaRPr lang="ru-RU" sz="28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1140032" y="1101593"/>
          <a:ext cx="3443844" cy="121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Формула" r:id="rId3" imgW="1256755" imgH="444307" progId="Equation.3">
                  <p:embed/>
                </p:oleObj>
              </mc:Choice>
              <mc:Fallback>
                <p:oleObj name="Формула" r:id="rId3" imgW="1256755" imgH="444307" progId="Equation.3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032" y="1101593"/>
                        <a:ext cx="3443844" cy="1216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Полотно 5864"/>
          <p:cNvGrpSpPr/>
          <p:nvPr/>
        </p:nvGrpSpPr>
        <p:grpSpPr>
          <a:xfrm>
            <a:off x="6083648" y="2588173"/>
            <a:ext cx="5779325" cy="4690796"/>
            <a:chOff x="0" y="0"/>
            <a:chExt cx="3771900" cy="29718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0"/>
              <a:ext cx="3771900" cy="29718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24" name="Line 5866"/>
            <p:cNvCxnSpPr/>
            <p:nvPr/>
          </p:nvCxnSpPr>
          <p:spPr bwMode="auto">
            <a:xfrm flipV="1">
              <a:off x="1599565" y="227965"/>
              <a:ext cx="1270" cy="1944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5867"/>
            <p:cNvCxnSpPr/>
            <p:nvPr/>
          </p:nvCxnSpPr>
          <p:spPr bwMode="auto">
            <a:xfrm>
              <a:off x="913765" y="1257300"/>
              <a:ext cx="1943100" cy="1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5868"/>
            <p:cNvCxnSpPr/>
            <p:nvPr/>
          </p:nvCxnSpPr>
          <p:spPr bwMode="auto">
            <a:xfrm>
              <a:off x="2057400" y="457200"/>
              <a:ext cx="635" cy="8001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5869"/>
            <p:cNvCxnSpPr/>
            <p:nvPr/>
          </p:nvCxnSpPr>
          <p:spPr bwMode="auto">
            <a:xfrm flipH="1">
              <a:off x="1143000" y="1257300"/>
              <a:ext cx="914400" cy="127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5870"/>
            <p:cNvCxnSpPr/>
            <p:nvPr/>
          </p:nvCxnSpPr>
          <p:spPr bwMode="auto">
            <a:xfrm>
              <a:off x="1143000" y="1257300"/>
              <a:ext cx="1270" cy="6858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5871"/>
            <p:cNvCxnSpPr/>
            <p:nvPr/>
          </p:nvCxnSpPr>
          <p:spPr bwMode="auto">
            <a:xfrm>
              <a:off x="2108200" y="457200"/>
              <a:ext cx="635" cy="14859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AutoShape 5873"/>
            <p:cNvSpPr>
              <a:spLocks/>
            </p:cNvSpPr>
            <p:nvPr/>
          </p:nvSpPr>
          <p:spPr bwMode="auto">
            <a:xfrm>
              <a:off x="1511300" y="596265"/>
              <a:ext cx="457200" cy="457200"/>
            </a:xfrm>
            <a:prstGeom prst="callout2">
              <a:avLst>
                <a:gd name="adj1" fmla="val 25139"/>
                <a:gd name="adj2" fmla="val 100000"/>
                <a:gd name="adj3" fmla="val 25139"/>
                <a:gd name="adj4" fmla="val 100000"/>
                <a:gd name="adj5" fmla="val 61250"/>
                <a:gd name="adj6" fmla="val 11805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i="1" baseline="-25000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/>
                  <a:ea typeface="Calibri"/>
                  <a:cs typeface="Times New Roman"/>
                </a:rPr>
                <a:t>L,r</a:t>
              </a:r>
              <a:endParaRPr lang="en-US" sz="2400" i="1" baseline="-25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32" name="Text Box 5874"/>
            <p:cNvSpPr txBox="1">
              <a:spLocks noChangeArrowheads="1"/>
            </p:cNvSpPr>
            <p:nvPr/>
          </p:nvSpPr>
          <p:spPr bwMode="auto">
            <a:xfrm>
              <a:off x="1352550" y="152400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800" i="1">
                  <a:effectLst/>
                  <a:latin typeface="Calibri"/>
                  <a:ea typeface="Calibri"/>
                  <a:cs typeface="Times New Roman"/>
                  <a:sym typeface="Symbol"/>
                </a:rPr>
                <a:t></a:t>
              </a:r>
              <a:endParaRPr lang="ru-RU" sz="28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3" name="Text Box 5875"/>
            <p:cNvSpPr txBox="1">
              <a:spLocks noChangeArrowheads="1"/>
            </p:cNvSpPr>
            <p:nvPr/>
          </p:nvSpPr>
          <p:spPr bwMode="auto">
            <a:xfrm>
              <a:off x="2906485" y="1037493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49580" indent="-44958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i="1" dirty="0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800" i="1" baseline="-25000" dirty="0">
                  <a:effectLst/>
                  <a:latin typeface="Times New Roman"/>
                  <a:ea typeface="Calibri"/>
                  <a:cs typeface="Times New Roman"/>
                </a:rPr>
                <a:t>L</a:t>
              </a:r>
              <a:endParaRPr lang="ru-RU" sz="28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AutoShape 5872"/>
            <p:cNvSpPr>
              <a:spLocks/>
            </p:cNvSpPr>
            <p:nvPr/>
          </p:nvSpPr>
          <p:spPr bwMode="auto">
            <a:xfrm>
              <a:off x="2343150" y="735965"/>
              <a:ext cx="419100" cy="292100"/>
            </a:xfrm>
            <a:prstGeom prst="callout2">
              <a:avLst>
                <a:gd name="adj1" fmla="val 39347"/>
                <a:gd name="adj2" fmla="val 0"/>
                <a:gd name="adj3" fmla="val 39347"/>
                <a:gd name="adj4" fmla="val -21514"/>
                <a:gd name="adj5" fmla="val 130653"/>
                <a:gd name="adj6" fmla="val -5606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i="1" dirty="0" err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r>
                <a:rPr lang="en-US" sz="2400" i="1" baseline="-25000" dirty="0" err="1">
                  <a:effectLst/>
                  <a:latin typeface="Times New Roman"/>
                  <a:ea typeface="Calibri"/>
                  <a:cs typeface="Times New Roman"/>
                </a:rPr>
                <a:t>L,a</a:t>
              </a:r>
              <a:endParaRPr lang="en-US" sz="2400" i="1" baseline="-25000" dirty="0">
                <a:effectLst/>
                <a:latin typeface="Times New Roman"/>
                <a:ea typeface="Calibri"/>
                <a:cs typeface="Times New Roman"/>
              </a:endParaRPr>
            </a:p>
          </p:txBody>
        </p:sp>
      </p:grp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/>
          </p:nvPr>
        </p:nvGraphicFramePr>
        <p:xfrm>
          <a:off x="1151906" y="2695377"/>
          <a:ext cx="3360717" cy="75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Формула" r:id="rId5" imgW="1193282" imgH="266584" progId="Equation.3">
                  <p:embed/>
                </p:oleObj>
              </mc:Choice>
              <mc:Fallback>
                <p:oleObj name="Формула" r:id="rId5" imgW="1193282" imgH="266584" progId="Equation.3">
                  <p:embed/>
                  <p:pic>
                    <p:nvPicPr>
                      <p:cNvPr id="40" name="Объект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906" y="2695377"/>
                        <a:ext cx="3360717" cy="752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64976" y="3650835"/>
                <a:ext cx="31593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76" y="3650835"/>
                <a:ext cx="3159374" cy="12003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/>
          </p:nvPr>
        </p:nvGraphicFramePr>
        <p:xfrm>
          <a:off x="895350" y="4586619"/>
          <a:ext cx="4261537" cy="143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Формула" r:id="rId8" imgW="1358900" imgH="457200" progId="Equation.3">
                  <p:embed/>
                </p:oleObj>
              </mc:Choice>
              <mc:Fallback>
                <p:oleObj name="Формула" r:id="rId8" imgW="1358900" imgH="457200" progId="Equation.3">
                  <p:embed/>
                  <p:pic>
                    <p:nvPicPr>
                      <p:cNvPr id="43" name="Объект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4586619"/>
                        <a:ext cx="4261537" cy="143044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7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ый треугольник 41"/>
          <p:cNvSpPr/>
          <p:nvPr/>
        </p:nvSpPr>
        <p:spPr>
          <a:xfrm>
            <a:off x="4445000" y="2496732"/>
            <a:ext cx="5397779" cy="2815721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 smtClean="0"/>
                  <a:t>Accelerating of </a:t>
                </a:r>
                <a:r>
                  <a:rPr lang="en-US" dirty="0"/>
                  <a:t>the </a:t>
                </a:r>
                <a:r>
                  <a:rPr lang="en-US" dirty="0" smtClean="0"/>
                  <a:t>DC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𝒄𝒐𝒏𝒔𝒕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blipFill>
                <a:blip r:embed="rId3"/>
                <a:stretch>
                  <a:fillRect l="-1031" t="-19565" b="-152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Line 5085"/>
          <p:cNvCxnSpPr/>
          <p:nvPr/>
        </p:nvCxnSpPr>
        <p:spPr bwMode="auto">
          <a:xfrm flipV="1">
            <a:off x="2611368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086"/>
          <p:cNvCxnSpPr/>
          <p:nvPr/>
        </p:nvCxnSpPr>
        <p:spPr bwMode="auto">
          <a:xfrm>
            <a:off x="2134351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5087"/>
          <p:cNvCxnSpPr/>
          <p:nvPr/>
        </p:nvCxnSpPr>
        <p:spPr bwMode="auto">
          <a:xfrm>
            <a:off x="2611368" y="3656618"/>
            <a:ext cx="3887682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5095"/>
          <p:cNvSpPr txBox="1">
            <a:spLocks noChangeArrowheads="1"/>
          </p:cNvSpPr>
          <p:nvPr/>
        </p:nvSpPr>
        <p:spPr bwMode="auto">
          <a:xfrm>
            <a:off x="1856092" y="6687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5096"/>
          <p:cNvSpPr txBox="1">
            <a:spLocks noChangeArrowheads="1"/>
          </p:cNvSpPr>
          <p:nvPr/>
        </p:nvSpPr>
        <p:spPr bwMode="auto">
          <a:xfrm>
            <a:off x="10005119" y="476812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932748" y="130812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5095"/>
          <p:cNvSpPr txBox="1">
            <a:spLocks noChangeArrowheads="1"/>
          </p:cNvSpPr>
          <p:nvPr/>
        </p:nvSpPr>
        <p:spPr bwMode="auto">
          <a:xfrm>
            <a:off x="1894336" y="334821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124767" y="528705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L,1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5" name="Line 5098"/>
          <p:cNvCxnSpPr/>
          <p:nvPr/>
        </p:nvCxnSpPr>
        <p:spPr bwMode="auto">
          <a:xfrm>
            <a:off x="4514750" y="1720084"/>
            <a:ext cx="0" cy="35318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Line 5087"/>
          <p:cNvCxnSpPr/>
          <p:nvPr/>
        </p:nvCxnSpPr>
        <p:spPr bwMode="auto">
          <a:xfrm flipH="1">
            <a:off x="2606750" y="2606498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848694" y="232290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 Box 5095"/>
          <p:cNvSpPr txBox="1">
            <a:spLocks noChangeArrowheads="1"/>
          </p:cNvSpPr>
          <p:nvPr/>
        </p:nvSpPr>
        <p:spPr bwMode="auto">
          <a:xfrm>
            <a:off x="3875394" y="198425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Text Box 5095"/>
          <p:cNvSpPr txBox="1">
            <a:spLocks noChangeArrowheads="1"/>
          </p:cNvSpPr>
          <p:nvPr/>
        </p:nvSpPr>
        <p:spPr bwMode="auto">
          <a:xfrm>
            <a:off x="5831226" y="300860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6" name="Line 5098"/>
          <p:cNvCxnSpPr/>
          <p:nvPr/>
        </p:nvCxnSpPr>
        <p:spPr bwMode="auto">
          <a:xfrm>
            <a:off x="2611368" y="1620627"/>
            <a:ext cx="6955326" cy="363128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Line 5098"/>
          <p:cNvCxnSpPr/>
          <p:nvPr/>
        </p:nvCxnSpPr>
        <p:spPr bwMode="auto">
          <a:xfrm>
            <a:off x="6499050" y="1720083"/>
            <a:ext cx="0" cy="35318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" name="Овал 39"/>
          <p:cNvSpPr/>
          <p:nvPr/>
        </p:nvSpPr>
        <p:spPr>
          <a:xfrm>
            <a:off x="4286150" y="2359294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Text Box 5096"/>
          <p:cNvSpPr txBox="1">
            <a:spLocks noChangeArrowheads="1"/>
          </p:cNvSpPr>
          <p:nvPr/>
        </p:nvSpPr>
        <p:spPr bwMode="auto">
          <a:xfrm>
            <a:off x="9089678" y="529328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err="1" smtClean="0">
                <a:latin typeface="Times New Roman"/>
                <a:ea typeface="Calibri"/>
                <a:cs typeface="Times New Roman"/>
              </a:rPr>
              <a:t>d,st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Прямоугольный треугольник 23"/>
          <p:cNvSpPr/>
          <p:nvPr/>
        </p:nvSpPr>
        <p:spPr>
          <a:xfrm>
            <a:off x="6530851" y="3700821"/>
            <a:ext cx="2923029" cy="1523886"/>
          </a:xfrm>
          <a:prstGeom prst="rtTriangl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/>
          <p:cNvSpPr/>
          <p:nvPr/>
        </p:nvSpPr>
        <p:spPr>
          <a:xfrm>
            <a:off x="6266775" y="3412553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495375" y="3655102"/>
            <a:ext cx="3101961" cy="1606295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4490642" y="2623197"/>
            <a:ext cx="2018660" cy="102956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5633243" y="2176076"/>
            <a:ext cx="6103904" cy="2395320"/>
            <a:chOff x="5633243" y="2176076"/>
            <a:chExt cx="6103904" cy="2395320"/>
          </a:xfrm>
        </p:grpSpPr>
        <p:sp>
          <p:nvSpPr>
            <p:cNvPr id="34" name="Выноска 2 (без границы) 33"/>
            <p:cNvSpPr/>
            <p:nvPr/>
          </p:nvSpPr>
          <p:spPr>
            <a:xfrm>
              <a:off x="8731888" y="2176076"/>
              <a:ext cx="3005259" cy="1418481"/>
            </a:xfrm>
            <a:prstGeom prst="callout2">
              <a:avLst>
                <a:gd name="adj1" fmla="val 35037"/>
                <a:gd name="adj2" fmla="val 362"/>
                <a:gd name="adj3" fmla="val 37275"/>
                <a:gd name="adj4" fmla="val -14945"/>
                <a:gd name="adj5" fmla="val 181257"/>
                <a:gd name="adj6" fmla="val -59315"/>
              </a:avLst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/>
                <a:t>Positive dynamic</a:t>
              </a:r>
              <a:endParaRPr lang="en-US" sz="2800" b="1" i="1" dirty="0"/>
            </a:p>
            <a:p>
              <a:pPr algn="ctr"/>
              <a:r>
                <a:rPr lang="en-US" sz="2800" b="1" i="1" dirty="0"/>
                <a:t>torque</a:t>
              </a:r>
              <a:endParaRPr lang="ru-RU" sz="2800" b="1" i="1" dirty="0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5633243" y="2687446"/>
              <a:ext cx="2639489" cy="1883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Прямая со стрелкой 32"/>
          <p:cNvCxnSpPr/>
          <p:nvPr/>
        </p:nvCxnSpPr>
        <p:spPr>
          <a:xfrm flipH="1" flipV="1">
            <a:off x="4806350" y="5487612"/>
            <a:ext cx="1387243" cy="0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Объект 34"/>
          <p:cNvGraphicFramePr>
            <a:graphicFrameLocks noChangeAspect="1"/>
          </p:cNvGraphicFramePr>
          <p:nvPr>
            <p:extLst/>
          </p:nvPr>
        </p:nvGraphicFramePr>
        <p:xfrm>
          <a:off x="8647133" y="1227388"/>
          <a:ext cx="28860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Уравнение" r:id="rId4" imgW="1054080" imgH="241200" progId="Equation.3">
                  <p:embed/>
                </p:oleObj>
              </mc:Choice>
              <mc:Fallback>
                <p:oleObj name="Уравнение" r:id="rId4" imgW="1054080" imgH="241200" progId="Equation.3">
                  <p:embed/>
                  <p:pic>
                    <p:nvPicPr>
                      <p:cNvPr id="35" name="Объект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7133" y="1227388"/>
                        <a:ext cx="2886075" cy="65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5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  <p:bldP spid="24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ый треугольник 41"/>
          <p:cNvSpPr/>
          <p:nvPr/>
        </p:nvSpPr>
        <p:spPr>
          <a:xfrm>
            <a:off x="4445000" y="2456689"/>
            <a:ext cx="2118131" cy="1228646"/>
          </a:xfrm>
          <a:custGeom>
            <a:avLst/>
            <a:gdLst>
              <a:gd name="connsiteX0" fmla="*/ 0 w 5397779"/>
              <a:gd name="connsiteY0" fmla="*/ 2815721 h 2815721"/>
              <a:gd name="connsiteX1" fmla="*/ 0 w 5397779"/>
              <a:gd name="connsiteY1" fmla="*/ 0 h 2815721"/>
              <a:gd name="connsiteX2" fmla="*/ 5397779 w 5397779"/>
              <a:gd name="connsiteY2" fmla="*/ 2815721 h 2815721"/>
              <a:gd name="connsiteX3" fmla="*/ 0 w 5397779"/>
              <a:gd name="connsiteY3" fmla="*/ 2815721 h 2815721"/>
              <a:gd name="connsiteX0" fmla="*/ 0 w 2087651"/>
              <a:gd name="connsiteY0" fmla="*/ 2815721 h 2815721"/>
              <a:gd name="connsiteX1" fmla="*/ 0 w 2087651"/>
              <a:gd name="connsiteY1" fmla="*/ 0 h 2815721"/>
              <a:gd name="connsiteX2" fmla="*/ 2087651 w 2087651"/>
              <a:gd name="connsiteY2" fmla="*/ 2797433 h 2815721"/>
              <a:gd name="connsiteX3" fmla="*/ 0 w 2087651"/>
              <a:gd name="connsiteY3" fmla="*/ 2815721 h 2815721"/>
              <a:gd name="connsiteX0" fmla="*/ 0 w 2087651"/>
              <a:gd name="connsiteY0" fmla="*/ 2815721 h 2815721"/>
              <a:gd name="connsiteX1" fmla="*/ 0 w 2087651"/>
              <a:gd name="connsiteY1" fmla="*/ 0 h 2815721"/>
              <a:gd name="connsiteX2" fmla="*/ 1004824 w 2087651"/>
              <a:gd name="connsiteY2" fmla="*/ 1343748 h 2815721"/>
              <a:gd name="connsiteX3" fmla="*/ 2087651 w 2087651"/>
              <a:gd name="connsiteY3" fmla="*/ 2797433 h 2815721"/>
              <a:gd name="connsiteX4" fmla="*/ 0 w 2087651"/>
              <a:gd name="connsiteY4" fmla="*/ 2815721 h 2815721"/>
              <a:gd name="connsiteX0" fmla="*/ 0 w 2126488"/>
              <a:gd name="connsiteY0" fmla="*/ 2815721 h 2815721"/>
              <a:gd name="connsiteX1" fmla="*/ 0 w 2126488"/>
              <a:gd name="connsiteY1" fmla="*/ 0 h 2815721"/>
              <a:gd name="connsiteX2" fmla="*/ 2126488 w 2126488"/>
              <a:gd name="connsiteY2" fmla="*/ 1099908 h 2815721"/>
              <a:gd name="connsiteX3" fmla="*/ 2087651 w 2126488"/>
              <a:gd name="connsiteY3" fmla="*/ 2797433 h 2815721"/>
              <a:gd name="connsiteX4" fmla="*/ 0 w 2126488"/>
              <a:gd name="connsiteY4" fmla="*/ 2815721 h 2815721"/>
              <a:gd name="connsiteX0" fmla="*/ 0 w 2148611"/>
              <a:gd name="connsiteY0" fmla="*/ 2815721 h 2821817"/>
              <a:gd name="connsiteX1" fmla="*/ 0 w 2148611"/>
              <a:gd name="connsiteY1" fmla="*/ 0 h 2821817"/>
              <a:gd name="connsiteX2" fmla="*/ 2126488 w 2148611"/>
              <a:gd name="connsiteY2" fmla="*/ 1099908 h 2821817"/>
              <a:gd name="connsiteX3" fmla="*/ 2148611 w 2148611"/>
              <a:gd name="connsiteY3" fmla="*/ 2821817 h 2821817"/>
              <a:gd name="connsiteX4" fmla="*/ 0 w 2148611"/>
              <a:gd name="connsiteY4" fmla="*/ 2815721 h 2821817"/>
              <a:gd name="connsiteX0" fmla="*/ 0 w 2126488"/>
              <a:gd name="connsiteY0" fmla="*/ 2815721 h 2815721"/>
              <a:gd name="connsiteX1" fmla="*/ 0 w 2126488"/>
              <a:gd name="connsiteY1" fmla="*/ 0 h 2815721"/>
              <a:gd name="connsiteX2" fmla="*/ 2126488 w 2126488"/>
              <a:gd name="connsiteY2" fmla="*/ 1099908 h 2815721"/>
              <a:gd name="connsiteX3" fmla="*/ 2105939 w 2126488"/>
              <a:gd name="connsiteY3" fmla="*/ 2815721 h 2815721"/>
              <a:gd name="connsiteX4" fmla="*/ 0 w 2126488"/>
              <a:gd name="connsiteY4" fmla="*/ 2815721 h 2815721"/>
              <a:gd name="connsiteX0" fmla="*/ 0 w 2126488"/>
              <a:gd name="connsiteY0" fmla="*/ 2815721 h 2815721"/>
              <a:gd name="connsiteX1" fmla="*/ 0 w 2126488"/>
              <a:gd name="connsiteY1" fmla="*/ 0 h 2815721"/>
              <a:gd name="connsiteX2" fmla="*/ 2126488 w 2126488"/>
              <a:gd name="connsiteY2" fmla="*/ 1099908 h 2815721"/>
              <a:gd name="connsiteX3" fmla="*/ 2118131 w 2126488"/>
              <a:gd name="connsiteY3" fmla="*/ 2815721 h 2815721"/>
              <a:gd name="connsiteX4" fmla="*/ 0 w 2126488"/>
              <a:gd name="connsiteY4" fmla="*/ 2815721 h 2815721"/>
              <a:gd name="connsiteX0" fmla="*/ 0 w 2126488"/>
              <a:gd name="connsiteY0" fmla="*/ 2815721 h 2815721"/>
              <a:gd name="connsiteX1" fmla="*/ 0 w 2126488"/>
              <a:gd name="connsiteY1" fmla="*/ 0 h 2815721"/>
              <a:gd name="connsiteX2" fmla="*/ 2126488 w 2126488"/>
              <a:gd name="connsiteY2" fmla="*/ 1099908 h 2815721"/>
              <a:gd name="connsiteX3" fmla="*/ 2118131 w 2126488"/>
              <a:gd name="connsiteY3" fmla="*/ 2815721 h 2815721"/>
              <a:gd name="connsiteX4" fmla="*/ 0 w 2126488"/>
              <a:gd name="connsiteY4" fmla="*/ 2815721 h 2815721"/>
              <a:gd name="connsiteX0" fmla="*/ 0 w 2126488"/>
              <a:gd name="connsiteY0" fmla="*/ 2815721 h 2815721"/>
              <a:gd name="connsiteX1" fmla="*/ 0 w 2126488"/>
              <a:gd name="connsiteY1" fmla="*/ 0 h 2815721"/>
              <a:gd name="connsiteX2" fmla="*/ 2126488 w 2126488"/>
              <a:gd name="connsiteY2" fmla="*/ 1099908 h 2815721"/>
              <a:gd name="connsiteX3" fmla="*/ 2118131 w 2126488"/>
              <a:gd name="connsiteY3" fmla="*/ 2815721 h 2815721"/>
              <a:gd name="connsiteX4" fmla="*/ 0 w 2126488"/>
              <a:gd name="connsiteY4" fmla="*/ 2815721 h 2815721"/>
              <a:gd name="connsiteX0" fmla="*/ 0 w 2118131"/>
              <a:gd name="connsiteY0" fmla="*/ 2815721 h 2829177"/>
              <a:gd name="connsiteX1" fmla="*/ 0 w 2118131"/>
              <a:gd name="connsiteY1" fmla="*/ 0 h 2829177"/>
              <a:gd name="connsiteX2" fmla="*/ 2114296 w 2118131"/>
              <a:gd name="connsiteY2" fmla="*/ 2637973 h 2829177"/>
              <a:gd name="connsiteX3" fmla="*/ 2118131 w 2118131"/>
              <a:gd name="connsiteY3" fmla="*/ 2815721 h 2829177"/>
              <a:gd name="connsiteX4" fmla="*/ 0 w 2118131"/>
              <a:gd name="connsiteY4" fmla="*/ 2815721 h 282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8131" h="2829177">
                <a:moveTo>
                  <a:pt x="0" y="2815721"/>
                </a:moveTo>
                <a:lnTo>
                  <a:pt x="0" y="0"/>
                </a:lnTo>
                <a:lnTo>
                  <a:pt x="2114296" y="2637973"/>
                </a:lnTo>
                <a:cubicBezTo>
                  <a:pt x="2111510" y="3209911"/>
                  <a:pt x="2114821" y="2262071"/>
                  <a:pt x="2118131" y="2815721"/>
                </a:cubicBezTo>
                <a:lnTo>
                  <a:pt x="0" y="2815721"/>
                </a:lnTo>
                <a:close/>
              </a:path>
            </a:pathLst>
          </a:custGeom>
          <a:pattFill prst="dkHorz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 smtClean="0"/>
                  <a:t>Decelerating of </a:t>
                </a:r>
                <a:r>
                  <a:rPr lang="en-US" dirty="0"/>
                  <a:t>the </a:t>
                </a:r>
                <a:r>
                  <a:rPr lang="en-US" dirty="0" smtClean="0"/>
                  <a:t>DC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𝒄𝒐𝒏𝒔𝒕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561879"/>
              </a:xfrm>
              <a:blipFill>
                <a:blip r:embed="rId3"/>
                <a:stretch>
                  <a:fillRect l="-1031" t="-19565" b="-152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Line 5085"/>
          <p:cNvCxnSpPr/>
          <p:nvPr/>
        </p:nvCxnSpPr>
        <p:spPr bwMode="auto">
          <a:xfrm flipV="1">
            <a:off x="2611368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086"/>
          <p:cNvCxnSpPr/>
          <p:nvPr/>
        </p:nvCxnSpPr>
        <p:spPr bwMode="auto">
          <a:xfrm>
            <a:off x="2134351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5087"/>
          <p:cNvCxnSpPr/>
          <p:nvPr/>
        </p:nvCxnSpPr>
        <p:spPr bwMode="auto">
          <a:xfrm>
            <a:off x="2611368" y="3656618"/>
            <a:ext cx="3887682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5095"/>
          <p:cNvSpPr txBox="1">
            <a:spLocks noChangeArrowheads="1"/>
          </p:cNvSpPr>
          <p:nvPr/>
        </p:nvSpPr>
        <p:spPr bwMode="auto">
          <a:xfrm>
            <a:off x="1856092" y="6687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5096"/>
          <p:cNvSpPr txBox="1">
            <a:spLocks noChangeArrowheads="1"/>
          </p:cNvSpPr>
          <p:nvPr/>
        </p:nvSpPr>
        <p:spPr bwMode="auto">
          <a:xfrm>
            <a:off x="10005119" y="476812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932748" y="130812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5095"/>
          <p:cNvSpPr txBox="1">
            <a:spLocks noChangeArrowheads="1"/>
          </p:cNvSpPr>
          <p:nvPr/>
        </p:nvSpPr>
        <p:spPr bwMode="auto">
          <a:xfrm>
            <a:off x="1894336" y="334821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124767" y="528705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L,2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5" name="Line 5098"/>
          <p:cNvCxnSpPr/>
          <p:nvPr/>
        </p:nvCxnSpPr>
        <p:spPr bwMode="auto">
          <a:xfrm>
            <a:off x="4514750" y="1720084"/>
            <a:ext cx="0" cy="35318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Line 5087"/>
          <p:cNvCxnSpPr/>
          <p:nvPr/>
        </p:nvCxnSpPr>
        <p:spPr bwMode="auto">
          <a:xfrm flipH="1">
            <a:off x="2606750" y="2606498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848694" y="232290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 Box 5095"/>
          <p:cNvSpPr txBox="1">
            <a:spLocks noChangeArrowheads="1"/>
          </p:cNvSpPr>
          <p:nvPr/>
        </p:nvSpPr>
        <p:spPr bwMode="auto">
          <a:xfrm>
            <a:off x="5851428" y="306383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Text Box 5095"/>
          <p:cNvSpPr txBox="1">
            <a:spLocks noChangeArrowheads="1"/>
          </p:cNvSpPr>
          <p:nvPr/>
        </p:nvSpPr>
        <p:spPr bwMode="auto">
          <a:xfrm>
            <a:off x="3843737" y="1981216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6" name="Line 5098"/>
          <p:cNvCxnSpPr/>
          <p:nvPr/>
        </p:nvCxnSpPr>
        <p:spPr bwMode="auto">
          <a:xfrm>
            <a:off x="2611368" y="1620627"/>
            <a:ext cx="6955326" cy="363128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Line 5098"/>
          <p:cNvCxnSpPr/>
          <p:nvPr/>
        </p:nvCxnSpPr>
        <p:spPr bwMode="auto">
          <a:xfrm>
            <a:off x="6499050" y="1720083"/>
            <a:ext cx="0" cy="35318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" name="Овал 39"/>
          <p:cNvSpPr/>
          <p:nvPr/>
        </p:nvSpPr>
        <p:spPr>
          <a:xfrm>
            <a:off x="4286150" y="2359294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Text Box 5096"/>
          <p:cNvSpPr txBox="1">
            <a:spLocks noChangeArrowheads="1"/>
          </p:cNvSpPr>
          <p:nvPr/>
        </p:nvSpPr>
        <p:spPr bwMode="auto">
          <a:xfrm>
            <a:off x="9089678" y="5293284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err="1" smtClean="0">
                <a:latin typeface="Times New Roman"/>
                <a:ea typeface="Calibri"/>
                <a:cs typeface="Times New Roman"/>
              </a:rPr>
              <a:t>d,st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266775" y="3412553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672851" y="5454380"/>
            <a:ext cx="1635391" cy="26761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514749" y="2591340"/>
            <a:ext cx="1997939" cy="1072586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Выноска 2 (без границы) 33"/>
          <p:cNvSpPr/>
          <p:nvPr/>
        </p:nvSpPr>
        <p:spPr>
          <a:xfrm>
            <a:off x="8254751" y="1525927"/>
            <a:ext cx="3005259" cy="1418481"/>
          </a:xfrm>
          <a:prstGeom prst="callout2">
            <a:avLst>
              <a:gd name="adj1" fmla="val 35037"/>
              <a:gd name="adj2" fmla="val 362"/>
              <a:gd name="adj3" fmla="val 37275"/>
              <a:gd name="adj4" fmla="val -14945"/>
              <a:gd name="adj5" fmla="val 128827"/>
              <a:gd name="adj6" fmla="val -10110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Negative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/>
          </p:nvPr>
        </p:nvGraphicFramePr>
        <p:xfrm>
          <a:off x="8314342" y="855313"/>
          <a:ext cx="28860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Уравнение" r:id="rId4" imgW="1054080" imgH="241200" progId="Equation.3">
                  <p:embed/>
                </p:oleObj>
              </mc:Choice>
              <mc:Fallback>
                <p:oleObj name="Уравнение" r:id="rId4" imgW="1054080" imgH="241200" progId="Equation.3">
                  <p:embed/>
                  <p:pic>
                    <p:nvPicPr>
                      <p:cNvPr id="33" name="Объект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4342" y="855313"/>
                        <a:ext cx="2886075" cy="65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07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5090"/>
          <p:cNvSpPr>
            <a:spLocks/>
          </p:cNvSpPr>
          <p:nvPr/>
        </p:nvSpPr>
        <p:spPr bwMode="auto">
          <a:xfrm>
            <a:off x="4887780" y="3890261"/>
            <a:ext cx="1606741" cy="1372299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335"/>
              <a:gd name="connsiteY0" fmla="*/ 0 h 10000"/>
              <a:gd name="connsiteX1" fmla="*/ 9254 w 9335"/>
              <a:gd name="connsiteY1" fmla="*/ 3581 h 10000"/>
              <a:gd name="connsiteX2" fmla="*/ 4480 w 9335"/>
              <a:gd name="connsiteY2" fmla="*/ 7240 h 10000"/>
              <a:gd name="connsiteX3" fmla="*/ 3569 w 9335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1"/>
              <a:gd name="connsiteY0" fmla="*/ 0 h 10000"/>
              <a:gd name="connsiteX1" fmla="*/ 9913 w 10001"/>
              <a:gd name="connsiteY1" fmla="*/ 3581 h 10000"/>
              <a:gd name="connsiteX2" fmla="*/ 4799 w 10001"/>
              <a:gd name="connsiteY2" fmla="*/ 7240 h 10000"/>
              <a:gd name="connsiteX3" fmla="*/ 3833 w 10001"/>
              <a:gd name="connsiteY3" fmla="*/ 10000 h 10000"/>
              <a:gd name="connsiteX0" fmla="*/ 0 w 10027"/>
              <a:gd name="connsiteY0" fmla="*/ 0 h 10000"/>
              <a:gd name="connsiteX1" fmla="*/ 9913 w 10027"/>
              <a:gd name="connsiteY1" fmla="*/ 3581 h 10000"/>
              <a:gd name="connsiteX2" fmla="*/ 4799 w 10027"/>
              <a:gd name="connsiteY2" fmla="*/ 7240 h 10000"/>
              <a:gd name="connsiteX3" fmla="*/ 3833 w 10027"/>
              <a:gd name="connsiteY3" fmla="*/ 10000 h 10000"/>
              <a:gd name="connsiteX0" fmla="*/ 0 w 10113"/>
              <a:gd name="connsiteY0" fmla="*/ 0 h 10000"/>
              <a:gd name="connsiteX1" fmla="*/ 9913 w 10113"/>
              <a:gd name="connsiteY1" fmla="*/ 3581 h 10000"/>
              <a:gd name="connsiteX2" fmla="*/ 6512 w 10113"/>
              <a:gd name="connsiteY2" fmla="*/ 6050 h 10000"/>
              <a:gd name="connsiteX3" fmla="*/ 4799 w 10113"/>
              <a:gd name="connsiteY3" fmla="*/ 7240 h 10000"/>
              <a:gd name="connsiteX4" fmla="*/ 3833 w 10113"/>
              <a:gd name="connsiteY4" fmla="*/ 10000 h 10000"/>
              <a:gd name="connsiteX0" fmla="*/ 0 w 10113"/>
              <a:gd name="connsiteY0" fmla="*/ 0 h 10000"/>
              <a:gd name="connsiteX1" fmla="*/ 9913 w 10113"/>
              <a:gd name="connsiteY1" fmla="*/ 3581 h 10000"/>
              <a:gd name="connsiteX2" fmla="*/ 6512 w 10113"/>
              <a:gd name="connsiteY2" fmla="*/ 6050 h 10000"/>
              <a:gd name="connsiteX3" fmla="*/ 4799 w 10113"/>
              <a:gd name="connsiteY3" fmla="*/ 7240 h 10000"/>
              <a:gd name="connsiteX4" fmla="*/ 3833 w 10113"/>
              <a:gd name="connsiteY4" fmla="*/ 10000 h 10000"/>
              <a:gd name="connsiteX0" fmla="*/ 0 w 10115"/>
              <a:gd name="connsiteY0" fmla="*/ 0 h 10000"/>
              <a:gd name="connsiteX1" fmla="*/ 9913 w 10115"/>
              <a:gd name="connsiteY1" fmla="*/ 3581 h 10000"/>
              <a:gd name="connsiteX2" fmla="*/ 6512 w 10115"/>
              <a:gd name="connsiteY2" fmla="*/ 6050 h 10000"/>
              <a:gd name="connsiteX3" fmla="*/ 4799 w 10115"/>
              <a:gd name="connsiteY3" fmla="*/ 7240 h 10000"/>
              <a:gd name="connsiteX4" fmla="*/ 3833 w 10115"/>
              <a:gd name="connsiteY4" fmla="*/ 10000 h 10000"/>
              <a:gd name="connsiteX0" fmla="*/ 6080 w 6282"/>
              <a:gd name="connsiteY0" fmla="*/ 0 h 6419"/>
              <a:gd name="connsiteX1" fmla="*/ 2679 w 6282"/>
              <a:gd name="connsiteY1" fmla="*/ 2469 h 6419"/>
              <a:gd name="connsiteX2" fmla="*/ 966 w 6282"/>
              <a:gd name="connsiteY2" fmla="*/ 3659 h 6419"/>
              <a:gd name="connsiteX3" fmla="*/ 0 w 6282"/>
              <a:gd name="connsiteY3" fmla="*/ 6419 h 6419"/>
              <a:gd name="connsiteX0" fmla="*/ 4265 w 4265"/>
              <a:gd name="connsiteY0" fmla="*/ 0 h 6154"/>
              <a:gd name="connsiteX1" fmla="*/ 1538 w 4265"/>
              <a:gd name="connsiteY1" fmla="*/ 1854 h 6154"/>
              <a:gd name="connsiteX2" fmla="*/ 0 w 4265"/>
              <a:gd name="connsiteY2" fmla="*/ 6154 h 6154"/>
              <a:gd name="connsiteX0" fmla="*/ 10000 w 10000"/>
              <a:gd name="connsiteY0" fmla="*/ 0 h 10000"/>
              <a:gd name="connsiteX1" fmla="*/ 3606 w 10000"/>
              <a:gd name="connsiteY1" fmla="*/ 2925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3606 w 10000"/>
              <a:gd name="connsiteY1" fmla="*/ 2925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3606 w 10000"/>
              <a:gd name="connsiteY1" fmla="*/ 2925 h 10000"/>
              <a:gd name="connsiteX2" fmla="*/ 0 w 10000"/>
              <a:gd name="connsiteY2" fmla="*/ 10000 h 10000"/>
              <a:gd name="connsiteX3" fmla="*/ 10000 w 10000"/>
              <a:gd name="connsiteY3" fmla="*/ 0 h 10000"/>
              <a:gd name="connsiteX0" fmla="*/ 10000 w 10153"/>
              <a:gd name="connsiteY0" fmla="*/ 0 h 10000"/>
              <a:gd name="connsiteX1" fmla="*/ 3606 w 10153"/>
              <a:gd name="connsiteY1" fmla="*/ 2925 h 10000"/>
              <a:gd name="connsiteX2" fmla="*/ 0 w 10153"/>
              <a:gd name="connsiteY2" fmla="*/ 10000 h 10000"/>
              <a:gd name="connsiteX3" fmla="*/ 10153 w 10153"/>
              <a:gd name="connsiteY3" fmla="*/ 8793 h 10000"/>
              <a:gd name="connsiteX4" fmla="*/ 10000 w 10153"/>
              <a:gd name="connsiteY4" fmla="*/ 0 h 10000"/>
              <a:gd name="connsiteX0" fmla="*/ 10000 w 10153"/>
              <a:gd name="connsiteY0" fmla="*/ 0 h 10000"/>
              <a:gd name="connsiteX1" fmla="*/ 3606 w 10153"/>
              <a:gd name="connsiteY1" fmla="*/ 2925 h 10000"/>
              <a:gd name="connsiteX2" fmla="*/ 0 w 10153"/>
              <a:gd name="connsiteY2" fmla="*/ 10000 h 10000"/>
              <a:gd name="connsiteX3" fmla="*/ 10153 w 10153"/>
              <a:gd name="connsiteY3" fmla="*/ 8793 h 10000"/>
              <a:gd name="connsiteX4" fmla="*/ 10000 w 10153"/>
              <a:gd name="connsiteY4" fmla="*/ 0 h 10000"/>
              <a:gd name="connsiteX0" fmla="*/ 10000 w 10153"/>
              <a:gd name="connsiteY0" fmla="*/ 0 h 10000"/>
              <a:gd name="connsiteX1" fmla="*/ 3606 w 10153"/>
              <a:gd name="connsiteY1" fmla="*/ 2925 h 10000"/>
              <a:gd name="connsiteX2" fmla="*/ 0 w 10153"/>
              <a:gd name="connsiteY2" fmla="*/ 10000 h 10000"/>
              <a:gd name="connsiteX3" fmla="*/ 10153 w 10153"/>
              <a:gd name="connsiteY3" fmla="*/ 9584 h 10000"/>
              <a:gd name="connsiteX4" fmla="*/ 10000 w 10153"/>
              <a:gd name="connsiteY4" fmla="*/ 0 h 10000"/>
              <a:gd name="connsiteX0" fmla="*/ 10000 w 10153"/>
              <a:gd name="connsiteY0" fmla="*/ 0 h 10000"/>
              <a:gd name="connsiteX1" fmla="*/ 3606 w 10153"/>
              <a:gd name="connsiteY1" fmla="*/ 2925 h 10000"/>
              <a:gd name="connsiteX2" fmla="*/ 0 w 10153"/>
              <a:gd name="connsiteY2" fmla="*/ 10000 h 10000"/>
              <a:gd name="connsiteX3" fmla="*/ 10153 w 10153"/>
              <a:gd name="connsiteY3" fmla="*/ 9584 h 10000"/>
              <a:gd name="connsiteX4" fmla="*/ 10000 w 10153"/>
              <a:gd name="connsiteY4" fmla="*/ 0 h 10000"/>
              <a:gd name="connsiteX0" fmla="*/ 10000 w 10076"/>
              <a:gd name="connsiteY0" fmla="*/ 0 h 10000"/>
              <a:gd name="connsiteX1" fmla="*/ 3606 w 10076"/>
              <a:gd name="connsiteY1" fmla="*/ 2925 h 10000"/>
              <a:gd name="connsiteX2" fmla="*/ 0 w 10076"/>
              <a:gd name="connsiteY2" fmla="*/ 10000 h 10000"/>
              <a:gd name="connsiteX3" fmla="*/ 10076 w 10076"/>
              <a:gd name="connsiteY3" fmla="*/ 9848 h 10000"/>
              <a:gd name="connsiteX4" fmla="*/ 10000 w 10076"/>
              <a:gd name="connsiteY4" fmla="*/ 0 h 10000"/>
              <a:gd name="connsiteX0" fmla="*/ 10000 w 10076"/>
              <a:gd name="connsiteY0" fmla="*/ 0 h 10000"/>
              <a:gd name="connsiteX1" fmla="*/ 3606 w 10076"/>
              <a:gd name="connsiteY1" fmla="*/ 2925 h 10000"/>
              <a:gd name="connsiteX2" fmla="*/ 0 w 10076"/>
              <a:gd name="connsiteY2" fmla="*/ 10000 h 10000"/>
              <a:gd name="connsiteX3" fmla="*/ 10076 w 10076"/>
              <a:gd name="connsiteY3" fmla="*/ 9848 h 10000"/>
              <a:gd name="connsiteX4" fmla="*/ 10000 w 10076"/>
              <a:gd name="connsiteY4" fmla="*/ 0 h 10000"/>
              <a:gd name="connsiteX0" fmla="*/ 10000 w 10076"/>
              <a:gd name="connsiteY0" fmla="*/ 0 h 10000"/>
              <a:gd name="connsiteX1" fmla="*/ 3606 w 10076"/>
              <a:gd name="connsiteY1" fmla="*/ 2925 h 10000"/>
              <a:gd name="connsiteX2" fmla="*/ 0 w 10076"/>
              <a:gd name="connsiteY2" fmla="*/ 10000 h 10000"/>
              <a:gd name="connsiteX3" fmla="*/ 10076 w 10076"/>
              <a:gd name="connsiteY3" fmla="*/ 9848 h 10000"/>
              <a:gd name="connsiteX4" fmla="*/ 10000 w 10076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6" h="10000">
                <a:moveTo>
                  <a:pt x="10000" y="0"/>
                </a:moveTo>
                <a:cubicBezTo>
                  <a:pt x="6818" y="1061"/>
                  <a:pt x="5350" y="1215"/>
                  <a:pt x="3606" y="2925"/>
                </a:cubicBezTo>
                <a:cubicBezTo>
                  <a:pt x="89" y="5902"/>
                  <a:pt x="260" y="8372"/>
                  <a:pt x="0" y="10000"/>
                </a:cubicBezTo>
                <a:cubicBezTo>
                  <a:pt x="4553" y="9876"/>
                  <a:pt x="7142" y="9972"/>
                  <a:pt x="10076" y="9848"/>
                </a:cubicBezTo>
                <a:cubicBezTo>
                  <a:pt x="10051" y="6565"/>
                  <a:pt x="10025" y="3283"/>
                  <a:pt x="100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>
            <a:noFill/>
            <a:round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/>
                  <a:t>Accelerating of the </a:t>
                </a:r>
                <a:r>
                  <a:rPr lang="en-US" dirty="0" smtClean="0"/>
                  <a:t>AC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𝒄𝒐𝒏𝒔𝒕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blipFill>
                <a:blip r:embed="rId2"/>
                <a:stretch>
                  <a:fillRect l="-1031" t="-18182" b="-70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Line 5085"/>
          <p:cNvCxnSpPr/>
          <p:nvPr/>
        </p:nvCxnSpPr>
        <p:spPr bwMode="auto">
          <a:xfrm flipV="1">
            <a:off x="2611368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086"/>
          <p:cNvCxnSpPr/>
          <p:nvPr/>
        </p:nvCxnSpPr>
        <p:spPr bwMode="auto">
          <a:xfrm>
            <a:off x="2134351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5090"/>
          <p:cNvSpPr>
            <a:spLocks/>
          </p:cNvSpPr>
          <p:nvPr/>
        </p:nvSpPr>
        <p:spPr bwMode="auto">
          <a:xfrm>
            <a:off x="4468368" y="1959538"/>
            <a:ext cx="4163568" cy="3377607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281"/>
              <a:gd name="connsiteY0" fmla="*/ 0 h 10000"/>
              <a:gd name="connsiteX1" fmla="*/ 6139 w 9281"/>
              <a:gd name="connsiteY1" fmla="*/ 1951 h 10000"/>
              <a:gd name="connsiteX2" fmla="*/ 9254 w 9281"/>
              <a:gd name="connsiteY2" fmla="*/ 3581 h 10000"/>
              <a:gd name="connsiteX3" fmla="*/ 4480 w 9281"/>
              <a:gd name="connsiteY3" fmla="*/ 7240 h 10000"/>
              <a:gd name="connsiteX4" fmla="*/ 3569 w 9281"/>
              <a:gd name="connsiteY4" fmla="*/ 10000 h 10000"/>
              <a:gd name="connsiteX0" fmla="*/ 0 w 10061"/>
              <a:gd name="connsiteY0" fmla="*/ 0 h 10000"/>
              <a:gd name="connsiteX1" fmla="*/ 6615 w 10061"/>
              <a:gd name="connsiteY1" fmla="*/ 1951 h 10000"/>
              <a:gd name="connsiteX2" fmla="*/ 10032 w 10061"/>
              <a:gd name="connsiteY2" fmla="*/ 4021 h 10000"/>
              <a:gd name="connsiteX3" fmla="*/ 4827 w 10061"/>
              <a:gd name="connsiteY3" fmla="*/ 7240 h 10000"/>
              <a:gd name="connsiteX4" fmla="*/ 3845 w 10061"/>
              <a:gd name="connsiteY4" fmla="*/ 10000 h 10000"/>
              <a:gd name="connsiteX0" fmla="*/ 0 w 10057"/>
              <a:gd name="connsiteY0" fmla="*/ 0 h 10000"/>
              <a:gd name="connsiteX1" fmla="*/ 6615 w 10057"/>
              <a:gd name="connsiteY1" fmla="*/ 1951 h 10000"/>
              <a:gd name="connsiteX2" fmla="*/ 10032 w 10057"/>
              <a:gd name="connsiteY2" fmla="*/ 4021 h 10000"/>
              <a:gd name="connsiteX3" fmla="*/ 4827 w 10057"/>
              <a:gd name="connsiteY3" fmla="*/ 7240 h 10000"/>
              <a:gd name="connsiteX4" fmla="*/ 3845 w 10057"/>
              <a:gd name="connsiteY4" fmla="*/ 10000 h 10000"/>
              <a:gd name="connsiteX0" fmla="*/ 0 w 10054"/>
              <a:gd name="connsiteY0" fmla="*/ 0 h 10000"/>
              <a:gd name="connsiteX1" fmla="*/ 6615 w 10054"/>
              <a:gd name="connsiteY1" fmla="*/ 1951 h 10000"/>
              <a:gd name="connsiteX2" fmla="*/ 10032 w 10054"/>
              <a:gd name="connsiteY2" fmla="*/ 4021 h 10000"/>
              <a:gd name="connsiteX3" fmla="*/ 4827 w 10054"/>
              <a:gd name="connsiteY3" fmla="*/ 7240 h 10000"/>
              <a:gd name="connsiteX4" fmla="*/ 3845 w 10054"/>
              <a:gd name="connsiteY4" fmla="*/ 10000 h 10000"/>
              <a:gd name="connsiteX0" fmla="*/ 0 w 10048"/>
              <a:gd name="connsiteY0" fmla="*/ 0 h 10000"/>
              <a:gd name="connsiteX1" fmla="*/ 6615 w 10048"/>
              <a:gd name="connsiteY1" fmla="*/ 1951 h 10000"/>
              <a:gd name="connsiteX2" fmla="*/ 10032 w 10048"/>
              <a:gd name="connsiteY2" fmla="*/ 4021 h 10000"/>
              <a:gd name="connsiteX3" fmla="*/ 4827 w 10048"/>
              <a:gd name="connsiteY3" fmla="*/ 7240 h 10000"/>
              <a:gd name="connsiteX4" fmla="*/ 3845 w 10048"/>
              <a:gd name="connsiteY4" fmla="*/ 10000 h 10000"/>
              <a:gd name="connsiteX0" fmla="*/ 0 w 10040"/>
              <a:gd name="connsiteY0" fmla="*/ 0 h 10000"/>
              <a:gd name="connsiteX1" fmla="*/ 6615 w 10040"/>
              <a:gd name="connsiteY1" fmla="*/ 1951 h 10000"/>
              <a:gd name="connsiteX2" fmla="*/ 10032 w 10040"/>
              <a:gd name="connsiteY2" fmla="*/ 4021 h 10000"/>
              <a:gd name="connsiteX3" fmla="*/ 4827 w 10040"/>
              <a:gd name="connsiteY3" fmla="*/ 7240 h 10000"/>
              <a:gd name="connsiteX4" fmla="*/ 3845 w 10040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51"/>
              <a:gd name="connsiteY0" fmla="*/ 0 h 10000"/>
              <a:gd name="connsiteX1" fmla="*/ 6615 w 10051"/>
              <a:gd name="connsiteY1" fmla="*/ 1951 h 10000"/>
              <a:gd name="connsiteX2" fmla="*/ 10032 w 10051"/>
              <a:gd name="connsiteY2" fmla="*/ 4021 h 10000"/>
              <a:gd name="connsiteX3" fmla="*/ 4827 w 10051"/>
              <a:gd name="connsiteY3" fmla="*/ 7240 h 10000"/>
              <a:gd name="connsiteX4" fmla="*/ 3845 w 10051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36"/>
              <a:gd name="connsiteY0" fmla="*/ 0 h 10000"/>
              <a:gd name="connsiteX1" fmla="*/ 6615 w 10036"/>
              <a:gd name="connsiteY1" fmla="*/ 1951 h 10000"/>
              <a:gd name="connsiteX2" fmla="*/ 10032 w 10036"/>
              <a:gd name="connsiteY2" fmla="*/ 4021 h 10000"/>
              <a:gd name="connsiteX3" fmla="*/ 4827 w 10036"/>
              <a:gd name="connsiteY3" fmla="*/ 7240 h 10000"/>
              <a:gd name="connsiteX4" fmla="*/ 3845 w 10036"/>
              <a:gd name="connsiteY4" fmla="*/ 10000 h 10000"/>
              <a:gd name="connsiteX0" fmla="*/ 0 w 10073"/>
              <a:gd name="connsiteY0" fmla="*/ 0 h 10000"/>
              <a:gd name="connsiteX1" fmla="*/ 6615 w 10073"/>
              <a:gd name="connsiteY1" fmla="*/ 1951 h 10000"/>
              <a:gd name="connsiteX2" fmla="*/ 10069 w 10073"/>
              <a:gd name="connsiteY2" fmla="*/ 4021 h 10000"/>
              <a:gd name="connsiteX3" fmla="*/ 4827 w 10073"/>
              <a:gd name="connsiteY3" fmla="*/ 7240 h 10000"/>
              <a:gd name="connsiteX4" fmla="*/ 3845 w 10073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2"/>
              <a:gd name="connsiteY0" fmla="*/ 0 h 10000"/>
              <a:gd name="connsiteX1" fmla="*/ 6615 w 10072"/>
              <a:gd name="connsiteY1" fmla="*/ 1951 h 10000"/>
              <a:gd name="connsiteX2" fmla="*/ 10069 w 10072"/>
              <a:gd name="connsiteY2" fmla="*/ 4021 h 10000"/>
              <a:gd name="connsiteX3" fmla="*/ 4827 w 10072"/>
              <a:gd name="connsiteY3" fmla="*/ 7240 h 10000"/>
              <a:gd name="connsiteX4" fmla="*/ 3845 w 10072"/>
              <a:gd name="connsiteY4" fmla="*/ 10000 h 10000"/>
              <a:gd name="connsiteX0" fmla="*/ 0 w 10071"/>
              <a:gd name="connsiteY0" fmla="*/ 0 h 10000"/>
              <a:gd name="connsiteX1" fmla="*/ 6615 w 10071"/>
              <a:gd name="connsiteY1" fmla="*/ 1951 h 10000"/>
              <a:gd name="connsiteX2" fmla="*/ 10069 w 10071"/>
              <a:gd name="connsiteY2" fmla="*/ 4021 h 10000"/>
              <a:gd name="connsiteX3" fmla="*/ 4827 w 10071"/>
              <a:gd name="connsiteY3" fmla="*/ 7240 h 10000"/>
              <a:gd name="connsiteX4" fmla="*/ 3845 w 10071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8287"/>
              <a:gd name="connsiteY0" fmla="*/ 5384 h 8090"/>
              <a:gd name="connsiteX1" fmla="*/ 4833 w 8287"/>
              <a:gd name="connsiteY1" fmla="*/ 41 h 8090"/>
              <a:gd name="connsiteX2" fmla="*/ 8287 w 8287"/>
              <a:gd name="connsiteY2" fmla="*/ 2111 h 8090"/>
              <a:gd name="connsiteX3" fmla="*/ 3045 w 8287"/>
              <a:gd name="connsiteY3" fmla="*/ 5330 h 8090"/>
              <a:gd name="connsiteX4" fmla="*/ 2063 w 8287"/>
              <a:gd name="connsiteY4" fmla="*/ 8090 h 8090"/>
              <a:gd name="connsiteX0" fmla="*/ 0 w 10000"/>
              <a:gd name="connsiteY0" fmla="*/ 6654 h 9999"/>
              <a:gd name="connsiteX1" fmla="*/ 5832 w 10000"/>
              <a:gd name="connsiteY1" fmla="*/ 50 h 9999"/>
              <a:gd name="connsiteX2" fmla="*/ 10000 w 10000"/>
              <a:gd name="connsiteY2" fmla="*/ 2608 h 9999"/>
              <a:gd name="connsiteX3" fmla="*/ 3674 w 10000"/>
              <a:gd name="connsiteY3" fmla="*/ 6587 h 9999"/>
              <a:gd name="connsiteX4" fmla="*/ 2489 w 10000"/>
              <a:gd name="connsiteY4" fmla="*/ 9999 h 9999"/>
              <a:gd name="connsiteX0" fmla="*/ 0 w 10000"/>
              <a:gd name="connsiteY0" fmla="*/ 6605 h 9950"/>
              <a:gd name="connsiteX1" fmla="*/ 5832 w 10000"/>
              <a:gd name="connsiteY1" fmla="*/ 0 h 9950"/>
              <a:gd name="connsiteX2" fmla="*/ 10000 w 10000"/>
              <a:gd name="connsiteY2" fmla="*/ 2558 h 9950"/>
              <a:gd name="connsiteX3" fmla="*/ 3674 w 10000"/>
              <a:gd name="connsiteY3" fmla="*/ 6538 h 9950"/>
              <a:gd name="connsiteX4" fmla="*/ 2489 w 10000"/>
              <a:gd name="connsiteY4" fmla="*/ 9950 h 995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180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01 w 11082"/>
              <a:gd name="connsiteY4" fmla="*/ 8755 h 10210"/>
              <a:gd name="connsiteX5" fmla="*/ 3180 w 11082"/>
              <a:gd name="connsiteY5" fmla="*/ 10000 h 10210"/>
              <a:gd name="connsiteX0" fmla="*/ 0 w 11082"/>
              <a:gd name="connsiteY0" fmla="*/ 10210 h 10253"/>
              <a:gd name="connsiteX1" fmla="*/ 6914 w 11082"/>
              <a:gd name="connsiteY1" fmla="*/ 0 h 10253"/>
              <a:gd name="connsiteX2" fmla="*/ 11082 w 11082"/>
              <a:gd name="connsiteY2" fmla="*/ 2571 h 10253"/>
              <a:gd name="connsiteX3" fmla="*/ 4756 w 11082"/>
              <a:gd name="connsiteY3" fmla="*/ 6571 h 10253"/>
              <a:gd name="connsiteX4" fmla="*/ 3591 w 11082"/>
              <a:gd name="connsiteY4" fmla="*/ 10049 h 10253"/>
              <a:gd name="connsiteX5" fmla="*/ 3180 w 11082"/>
              <a:gd name="connsiteY5" fmla="*/ 10000 h 10253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3180 w 11082"/>
              <a:gd name="connsiteY5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61 w 11143"/>
              <a:gd name="connsiteY0" fmla="*/ 10210 h 11054"/>
              <a:gd name="connsiteX1" fmla="*/ 6975 w 11143"/>
              <a:gd name="connsiteY1" fmla="*/ 0 h 11054"/>
              <a:gd name="connsiteX2" fmla="*/ 11143 w 11143"/>
              <a:gd name="connsiteY2" fmla="*/ 2571 h 11054"/>
              <a:gd name="connsiteX3" fmla="*/ 4817 w 11143"/>
              <a:gd name="connsiteY3" fmla="*/ 6571 h 11054"/>
              <a:gd name="connsiteX4" fmla="*/ 3652 w 11143"/>
              <a:gd name="connsiteY4" fmla="*/ 10049 h 11054"/>
              <a:gd name="connsiteX5" fmla="*/ 61 w 11143"/>
              <a:gd name="connsiteY5" fmla="*/ 10210 h 11054"/>
              <a:gd name="connsiteX0" fmla="*/ 0 w 11082"/>
              <a:gd name="connsiteY0" fmla="*/ 10210 h 10393"/>
              <a:gd name="connsiteX1" fmla="*/ 6914 w 11082"/>
              <a:gd name="connsiteY1" fmla="*/ 0 h 10393"/>
              <a:gd name="connsiteX2" fmla="*/ 11082 w 11082"/>
              <a:gd name="connsiteY2" fmla="*/ 2571 h 10393"/>
              <a:gd name="connsiteX3" fmla="*/ 4756 w 11082"/>
              <a:gd name="connsiteY3" fmla="*/ 6571 h 10393"/>
              <a:gd name="connsiteX4" fmla="*/ 3591 w 11082"/>
              <a:gd name="connsiteY4" fmla="*/ 10049 h 10393"/>
              <a:gd name="connsiteX5" fmla="*/ 0 w 11082"/>
              <a:gd name="connsiteY5" fmla="*/ 10210 h 10393"/>
              <a:gd name="connsiteX0" fmla="*/ 0 w 11082"/>
              <a:gd name="connsiteY0" fmla="*/ 10210 h 10376"/>
              <a:gd name="connsiteX1" fmla="*/ 6914 w 11082"/>
              <a:gd name="connsiteY1" fmla="*/ 0 h 10376"/>
              <a:gd name="connsiteX2" fmla="*/ 11082 w 11082"/>
              <a:gd name="connsiteY2" fmla="*/ 2571 h 10376"/>
              <a:gd name="connsiteX3" fmla="*/ 4756 w 11082"/>
              <a:gd name="connsiteY3" fmla="*/ 6571 h 10376"/>
              <a:gd name="connsiteX4" fmla="*/ 3591 w 11082"/>
              <a:gd name="connsiteY4" fmla="*/ 10049 h 10376"/>
              <a:gd name="connsiteX5" fmla="*/ 0 w 11082"/>
              <a:gd name="connsiteY5" fmla="*/ 10210 h 10376"/>
              <a:gd name="connsiteX0" fmla="*/ 0 w 11082"/>
              <a:gd name="connsiteY0" fmla="*/ 10210 h 10213"/>
              <a:gd name="connsiteX1" fmla="*/ 6914 w 11082"/>
              <a:gd name="connsiteY1" fmla="*/ 0 h 10213"/>
              <a:gd name="connsiteX2" fmla="*/ 11082 w 11082"/>
              <a:gd name="connsiteY2" fmla="*/ 2571 h 10213"/>
              <a:gd name="connsiteX3" fmla="*/ 4756 w 11082"/>
              <a:gd name="connsiteY3" fmla="*/ 6571 h 10213"/>
              <a:gd name="connsiteX4" fmla="*/ 3591 w 11082"/>
              <a:gd name="connsiteY4" fmla="*/ 10049 h 10213"/>
              <a:gd name="connsiteX5" fmla="*/ 0 w 11082"/>
              <a:gd name="connsiteY5" fmla="*/ 10210 h 10213"/>
              <a:gd name="connsiteX0" fmla="*/ 0 w 11051"/>
              <a:gd name="connsiteY0" fmla="*/ 10048 h 10065"/>
              <a:gd name="connsiteX1" fmla="*/ 6883 w 11051"/>
              <a:gd name="connsiteY1" fmla="*/ 0 h 10065"/>
              <a:gd name="connsiteX2" fmla="*/ 11051 w 11051"/>
              <a:gd name="connsiteY2" fmla="*/ 2571 h 10065"/>
              <a:gd name="connsiteX3" fmla="*/ 4725 w 11051"/>
              <a:gd name="connsiteY3" fmla="*/ 6571 h 10065"/>
              <a:gd name="connsiteX4" fmla="*/ 3560 w 11051"/>
              <a:gd name="connsiteY4" fmla="*/ 10049 h 10065"/>
              <a:gd name="connsiteX5" fmla="*/ 0 w 11051"/>
              <a:gd name="connsiteY5" fmla="*/ 10048 h 10065"/>
              <a:gd name="connsiteX0" fmla="*/ 0 w 8294"/>
              <a:gd name="connsiteY0" fmla="*/ 10075 h 10085"/>
              <a:gd name="connsiteX1" fmla="*/ 4126 w 8294"/>
              <a:gd name="connsiteY1" fmla="*/ 0 h 10085"/>
              <a:gd name="connsiteX2" fmla="*/ 8294 w 8294"/>
              <a:gd name="connsiteY2" fmla="*/ 2571 h 10085"/>
              <a:gd name="connsiteX3" fmla="*/ 1968 w 8294"/>
              <a:gd name="connsiteY3" fmla="*/ 6571 h 10085"/>
              <a:gd name="connsiteX4" fmla="*/ 803 w 8294"/>
              <a:gd name="connsiteY4" fmla="*/ 10049 h 10085"/>
              <a:gd name="connsiteX5" fmla="*/ 0 w 8294"/>
              <a:gd name="connsiteY5" fmla="*/ 10075 h 10085"/>
              <a:gd name="connsiteX0" fmla="*/ 0 w 10000"/>
              <a:gd name="connsiteY0" fmla="*/ 9990 h 10000"/>
              <a:gd name="connsiteX1" fmla="*/ 4975 w 10000"/>
              <a:gd name="connsiteY1" fmla="*/ 0 h 10000"/>
              <a:gd name="connsiteX2" fmla="*/ 10000 w 10000"/>
              <a:gd name="connsiteY2" fmla="*/ 2549 h 10000"/>
              <a:gd name="connsiteX3" fmla="*/ 2373 w 10000"/>
              <a:gd name="connsiteY3" fmla="*/ 6516 h 10000"/>
              <a:gd name="connsiteX4" fmla="*/ 968 w 10000"/>
              <a:gd name="connsiteY4" fmla="*/ 9964 h 10000"/>
              <a:gd name="connsiteX5" fmla="*/ 0 w 10000"/>
              <a:gd name="connsiteY5" fmla="*/ 9990 h 10000"/>
              <a:gd name="connsiteX0" fmla="*/ 0 w 10000"/>
              <a:gd name="connsiteY0" fmla="*/ 9990 h 10000"/>
              <a:gd name="connsiteX1" fmla="*/ 1869 w 10000"/>
              <a:gd name="connsiteY1" fmla="*/ 3538 h 10000"/>
              <a:gd name="connsiteX2" fmla="*/ 4975 w 10000"/>
              <a:gd name="connsiteY2" fmla="*/ 0 h 10000"/>
              <a:gd name="connsiteX3" fmla="*/ 10000 w 10000"/>
              <a:gd name="connsiteY3" fmla="*/ 2549 h 10000"/>
              <a:gd name="connsiteX4" fmla="*/ 2373 w 10000"/>
              <a:gd name="connsiteY4" fmla="*/ 6516 h 10000"/>
              <a:gd name="connsiteX5" fmla="*/ 968 w 10000"/>
              <a:gd name="connsiteY5" fmla="*/ 9964 h 10000"/>
              <a:gd name="connsiteX6" fmla="*/ 0 w 10000"/>
              <a:gd name="connsiteY6" fmla="*/ 9990 h 10000"/>
              <a:gd name="connsiteX0" fmla="*/ 0 w 10000"/>
              <a:gd name="connsiteY0" fmla="*/ 9990 h 10000"/>
              <a:gd name="connsiteX1" fmla="*/ 1869 w 10000"/>
              <a:gd name="connsiteY1" fmla="*/ 3538 h 10000"/>
              <a:gd name="connsiteX2" fmla="*/ 4975 w 10000"/>
              <a:gd name="connsiteY2" fmla="*/ 0 h 10000"/>
              <a:gd name="connsiteX3" fmla="*/ 10000 w 10000"/>
              <a:gd name="connsiteY3" fmla="*/ 2549 h 10000"/>
              <a:gd name="connsiteX4" fmla="*/ 2373 w 10000"/>
              <a:gd name="connsiteY4" fmla="*/ 6516 h 10000"/>
              <a:gd name="connsiteX5" fmla="*/ 968 w 10000"/>
              <a:gd name="connsiteY5" fmla="*/ 9964 h 10000"/>
              <a:gd name="connsiteX6" fmla="*/ 0 w 10000"/>
              <a:gd name="connsiteY6" fmla="*/ 9990 h 10000"/>
              <a:gd name="connsiteX0" fmla="*/ 0 w 10000"/>
              <a:gd name="connsiteY0" fmla="*/ 10068 h 10078"/>
              <a:gd name="connsiteX1" fmla="*/ 1869 w 10000"/>
              <a:gd name="connsiteY1" fmla="*/ 3616 h 10078"/>
              <a:gd name="connsiteX2" fmla="*/ 4975 w 10000"/>
              <a:gd name="connsiteY2" fmla="*/ 78 h 10078"/>
              <a:gd name="connsiteX3" fmla="*/ 10000 w 10000"/>
              <a:gd name="connsiteY3" fmla="*/ 2627 h 10078"/>
              <a:gd name="connsiteX4" fmla="*/ 2373 w 10000"/>
              <a:gd name="connsiteY4" fmla="*/ 6594 h 10078"/>
              <a:gd name="connsiteX5" fmla="*/ 968 w 10000"/>
              <a:gd name="connsiteY5" fmla="*/ 10042 h 10078"/>
              <a:gd name="connsiteX6" fmla="*/ 0 w 10000"/>
              <a:gd name="connsiteY6" fmla="*/ 10068 h 10078"/>
              <a:gd name="connsiteX0" fmla="*/ 308 w 10308"/>
              <a:gd name="connsiteY0" fmla="*/ 12260 h 12270"/>
              <a:gd name="connsiteX1" fmla="*/ 345 w 10308"/>
              <a:gd name="connsiteY1" fmla="*/ 1156 h 12270"/>
              <a:gd name="connsiteX2" fmla="*/ 5283 w 10308"/>
              <a:gd name="connsiteY2" fmla="*/ 2270 h 12270"/>
              <a:gd name="connsiteX3" fmla="*/ 10308 w 10308"/>
              <a:gd name="connsiteY3" fmla="*/ 4819 h 12270"/>
              <a:gd name="connsiteX4" fmla="*/ 2681 w 10308"/>
              <a:gd name="connsiteY4" fmla="*/ 8786 h 12270"/>
              <a:gd name="connsiteX5" fmla="*/ 1276 w 10308"/>
              <a:gd name="connsiteY5" fmla="*/ 12234 h 12270"/>
              <a:gd name="connsiteX6" fmla="*/ 308 w 10308"/>
              <a:gd name="connsiteY6" fmla="*/ 12260 h 12270"/>
              <a:gd name="connsiteX0" fmla="*/ 0 w 10000"/>
              <a:gd name="connsiteY0" fmla="*/ 12260 h 12270"/>
              <a:gd name="connsiteX1" fmla="*/ 37 w 10000"/>
              <a:gd name="connsiteY1" fmla="*/ 1156 h 12270"/>
              <a:gd name="connsiteX2" fmla="*/ 4975 w 10000"/>
              <a:gd name="connsiteY2" fmla="*/ 2270 h 12270"/>
              <a:gd name="connsiteX3" fmla="*/ 10000 w 10000"/>
              <a:gd name="connsiteY3" fmla="*/ 4819 h 12270"/>
              <a:gd name="connsiteX4" fmla="*/ 2373 w 10000"/>
              <a:gd name="connsiteY4" fmla="*/ 8786 h 12270"/>
              <a:gd name="connsiteX5" fmla="*/ 968 w 10000"/>
              <a:gd name="connsiteY5" fmla="*/ 12234 h 12270"/>
              <a:gd name="connsiteX6" fmla="*/ 0 w 10000"/>
              <a:gd name="connsiteY6" fmla="*/ 12260 h 12270"/>
              <a:gd name="connsiteX0" fmla="*/ 0 w 10000"/>
              <a:gd name="connsiteY0" fmla="*/ 12260 h 12270"/>
              <a:gd name="connsiteX1" fmla="*/ 37 w 10000"/>
              <a:gd name="connsiteY1" fmla="*/ 1156 h 12270"/>
              <a:gd name="connsiteX2" fmla="*/ 4975 w 10000"/>
              <a:gd name="connsiteY2" fmla="*/ 2270 h 12270"/>
              <a:gd name="connsiteX3" fmla="*/ 10000 w 10000"/>
              <a:gd name="connsiteY3" fmla="*/ 4819 h 12270"/>
              <a:gd name="connsiteX4" fmla="*/ 2373 w 10000"/>
              <a:gd name="connsiteY4" fmla="*/ 8786 h 12270"/>
              <a:gd name="connsiteX5" fmla="*/ 968 w 10000"/>
              <a:gd name="connsiteY5" fmla="*/ 12234 h 12270"/>
              <a:gd name="connsiteX6" fmla="*/ 0 w 10000"/>
              <a:gd name="connsiteY6" fmla="*/ 12260 h 12270"/>
              <a:gd name="connsiteX0" fmla="*/ 20 w 9963"/>
              <a:gd name="connsiteY0" fmla="*/ 12260 h 12270"/>
              <a:gd name="connsiteX1" fmla="*/ 0 w 9963"/>
              <a:gd name="connsiteY1" fmla="*/ 1156 h 12270"/>
              <a:gd name="connsiteX2" fmla="*/ 4938 w 9963"/>
              <a:gd name="connsiteY2" fmla="*/ 2270 h 12270"/>
              <a:gd name="connsiteX3" fmla="*/ 9963 w 9963"/>
              <a:gd name="connsiteY3" fmla="*/ 4819 h 12270"/>
              <a:gd name="connsiteX4" fmla="*/ 2336 w 9963"/>
              <a:gd name="connsiteY4" fmla="*/ 8786 h 12270"/>
              <a:gd name="connsiteX5" fmla="*/ 931 w 9963"/>
              <a:gd name="connsiteY5" fmla="*/ 12234 h 12270"/>
              <a:gd name="connsiteX6" fmla="*/ 20 w 9963"/>
              <a:gd name="connsiteY6" fmla="*/ 12260 h 12270"/>
              <a:gd name="connsiteX0" fmla="*/ 20 w 10000"/>
              <a:gd name="connsiteY0" fmla="*/ 9992 h 10000"/>
              <a:gd name="connsiteX1" fmla="*/ 0 w 10000"/>
              <a:gd name="connsiteY1" fmla="*/ 942 h 10000"/>
              <a:gd name="connsiteX2" fmla="*/ 4956 w 10000"/>
              <a:gd name="connsiteY2" fmla="*/ 1850 h 10000"/>
              <a:gd name="connsiteX3" fmla="*/ 10000 w 10000"/>
              <a:gd name="connsiteY3" fmla="*/ 3927 h 10000"/>
              <a:gd name="connsiteX4" fmla="*/ 2345 w 10000"/>
              <a:gd name="connsiteY4" fmla="*/ 7161 h 10000"/>
              <a:gd name="connsiteX5" fmla="*/ 934 w 10000"/>
              <a:gd name="connsiteY5" fmla="*/ 9971 h 10000"/>
              <a:gd name="connsiteX6" fmla="*/ 20 w 10000"/>
              <a:gd name="connsiteY6" fmla="*/ 9992 h 10000"/>
              <a:gd name="connsiteX0" fmla="*/ 20 w 10000"/>
              <a:gd name="connsiteY0" fmla="*/ 9050 h 9058"/>
              <a:gd name="connsiteX1" fmla="*/ 0 w 10000"/>
              <a:gd name="connsiteY1" fmla="*/ 0 h 9058"/>
              <a:gd name="connsiteX2" fmla="*/ 4956 w 10000"/>
              <a:gd name="connsiteY2" fmla="*/ 908 h 9058"/>
              <a:gd name="connsiteX3" fmla="*/ 10000 w 10000"/>
              <a:gd name="connsiteY3" fmla="*/ 2985 h 9058"/>
              <a:gd name="connsiteX4" fmla="*/ 2345 w 10000"/>
              <a:gd name="connsiteY4" fmla="*/ 6219 h 9058"/>
              <a:gd name="connsiteX5" fmla="*/ 934 w 10000"/>
              <a:gd name="connsiteY5" fmla="*/ 9029 h 9058"/>
              <a:gd name="connsiteX6" fmla="*/ 20 w 10000"/>
              <a:gd name="connsiteY6" fmla="*/ 9050 h 9058"/>
              <a:gd name="connsiteX0" fmla="*/ 11 w 9991"/>
              <a:gd name="connsiteY0" fmla="*/ 10111 h 10120"/>
              <a:gd name="connsiteX1" fmla="*/ 0 w 9991"/>
              <a:gd name="connsiteY1" fmla="*/ 0 h 10120"/>
              <a:gd name="connsiteX2" fmla="*/ 4947 w 9991"/>
              <a:gd name="connsiteY2" fmla="*/ 1122 h 10120"/>
              <a:gd name="connsiteX3" fmla="*/ 9991 w 9991"/>
              <a:gd name="connsiteY3" fmla="*/ 3415 h 10120"/>
              <a:gd name="connsiteX4" fmla="*/ 2336 w 9991"/>
              <a:gd name="connsiteY4" fmla="*/ 6986 h 10120"/>
              <a:gd name="connsiteX5" fmla="*/ 925 w 9991"/>
              <a:gd name="connsiteY5" fmla="*/ 10088 h 10120"/>
              <a:gd name="connsiteX6" fmla="*/ 11 w 9991"/>
              <a:gd name="connsiteY6" fmla="*/ 10111 h 10120"/>
              <a:gd name="connsiteX0" fmla="*/ 11 w 10000"/>
              <a:gd name="connsiteY0" fmla="*/ 9991 h 10000"/>
              <a:gd name="connsiteX1" fmla="*/ 0 w 10000"/>
              <a:gd name="connsiteY1" fmla="*/ 0 h 10000"/>
              <a:gd name="connsiteX2" fmla="*/ 4951 w 10000"/>
              <a:gd name="connsiteY2" fmla="*/ 1109 h 10000"/>
              <a:gd name="connsiteX3" fmla="*/ 10000 w 10000"/>
              <a:gd name="connsiteY3" fmla="*/ 3375 h 10000"/>
              <a:gd name="connsiteX4" fmla="*/ 2338 w 10000"/>
              <a:gd name="connsiteY4" fmla="*/ 6903 h 10000"/>
              <a:gd name="connsiteX5" fmla="*/ 926 w 10000"/>
              <a:gd name="connsiteY5" fmla="*/ 9968 h 10000"/>
              <a:gd name="connsiteX6" fmla="*/ 11 w 10000"/>
              <a:gd name="connsiteY6" fmla="*/ 9991 h 10000"/>
              <a:gd name="connsiteX0" fmla="*/ 11 w 10000"/>
              <a:gd name="connsiteY0" fmla="*/ 9991 h 10000"/>
              <a:gd name="connsiteX1" fmla="*/ 0 w 10000"/>
              <a:gd name="connsiteY1" fmla="*/ 0 h 10000"/>
              <a:gd name="connsiteX2" fmla="*/ 4951 w 10000"/>
              <a:gd name="connsiteY2" fmla="*/ 1109 h 10000"/>
              <a:gd name="connsiteX3" fmla="*/ 10000 w 10000"/>
              <a:gd name="connsiteY3" fmla="*/ 3375 h 10000"/>
              <a:gd name="connsiteX4" fmla="*/ 2338 w 10000"/>
              <a:gd name="connsiteY4" fmla="*/ 6903 h 10000"/>
              <a:gd name="connsiteX5" fmla="*/ 926 w 10000"/>
              <a:gd name="connsiteY5" fmla="*/ 9968 h 10000"/>
              <a:gd name="connsiteX6" fmla="*/ 11 w 10000"/>
              <a:gd name="connsiteY6" fmla="*/ 9991 h 10000"/>
              <a:gd name="connsiteX0" fmla="*/ 11 w 10000"/>
              <a:gd name="connsiteY0" fmla="*/ 9991 h 10000"/>
              <a:gd name="connsiteX1" fmla="*/ 0 w 10000"/>
              <a:gd name="connsiteY1" fmla="*/ 0 h 10000"/>
              <a:gd name="connsiteX2" fmla="*/ 4951 w 10000"/>
              <a:gd name="connsiteY2" fmla="*/ 1109 h 10000"/>
              <a:gd name="connsiteX3" fmla="*/ 10000 w 10000"/>
              <a:gd name="connsiteY3" fmla="*/ 3375 h 10000"/>
              <a:gd name="connsiteX4" fmla="*/ 2338 w 10000"/>
              <a:gd name="connsiteY4" fmla="*/ 6903 h 10000"/>
              <a:gd name="connsiteX5" fmla="*/ 926 w 10000"/>
              <a:gd name="connsiteY5" fmla="*/ 9968 h 10000"/>
              <a:gd name="connsiteX6" fmla="*/ 11 w 10000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338 w 10003"/>
              <a:gd name="connsiteY4" fmla="*/ 6903 h 10000"/>
              <a:gd name="connsiteX5" fmla="*/ 926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338 w 10003"/>
              <a:gd name="connsiteY4" fmla="*/ 6903 h 10000"/>
              <a:gd name="connsiteX5" fmla="*/ 926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338 w 10003"/>
              <a:gd name="connsiteY4" fmla="*/ 6903 h 10000"/>
              <a:gd name="connsiteX5" fmla="*/ 1130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411 w 10003"/>
              <a:gd name="connsiteY4" fmla="*/ 7013 h 10000"/>
              <a:gd name="connsiteX5" fmla="*/ 1130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411 w 10003"/>
              <a:gd name="connsiteY4" fmla="*/ 7013 h 10000"/>
              <a:gd name="connsiteX5" fmla="*/ 1130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411 w 10003"/>
              <a:gd name="connsiteY4" fmla="*/ 7013 h 10000"/>
              <a:gd name="connsiteX5" fmla="*/ 1130 w 10003"/>
              <a:gd name="connsiteY5" fmla="*/ 9968 h 10000"/>
              <a:gd name="connsiteX6" fmla="*/ 11 w 10003"/>
              <a:gd name="connsiteY6" fmla="*/ 9991 h 10000"/>
              <a:gd name="connsiteX0" fmla="*/ 11 w 10003"/>
              <a:gd name="connsiteY0" fmla="*/ 9991 h 10000"/>
              <a:gd name="connsiteX1" fmla="*/ 0 w 10003"/>
              <a:gd name="connsiteY1" fmla="*/ 0 h 10000"/>
              <a:gd name="connsiteX2" fmla="*/ 4951 w 10003"/>
              <a:gd name="connsiteY2" fmla="*/ 1109 h 10000"/>
              <a:gd name="connsiteX3" fmla="*/ 10000 w 10003"/>
              <a:gd name="connsiteY3" fmla="*/ 3375 h 10000"/>
              <a:gd name="connsiteX4" fmla="*/ 2411 w 10003"/>
              <a:gd name="connsiteY4" fmla="*/ 7013 h 10000"/>
              <a:gd name="connsiteX5" fmla="*/ 1130 w 10003"/>
              <a:gd name="connsiteY5" fmla="*/ 9968 h 10000"/>
              <a:gd name="connsiteX6" fmla="*/ 11 w 10003"/>
              <a:gd name="connsiteY6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11" y="9991"/>
                </a:moveTo>
                <a:cubicBezTo>
                  <a:pt x="48" y="8992"/>
                  <a:pt x="2" y="2003"/>
                  <a:pt x="0" y="0"/>
                </a:cubicBezTo>
                <a:lnTo>
                  <a:pt x="4951" y="1109"/>
                </a:lnTo>
                <a:cubicBezTo>
                  <a:pt x="8932" y="2274"/>
                  <a:pt x="10070" y="2535"/>
                  <a:pt x="10000" y="3375"/>
                </a:cubicBezTo>
                <a:cubicBezTo>
                  <a:pt x="9846" y="4487"/>
                  <a:pt x="3900" y="5840"/>
                  <a:pt x="2411" y="7013"/>
                </a:cubicBezTo>
                <a:cubicBezTo>
                  <a:pt x="1157" y="8322"/>
                  <a:pt x="1215" y="9417"/>
                  <a:pt x="1130" y="9968"/>
                </a:cubicBezTo>
                <a:cubicBezTo>
                  <a:pt x="18" y="9979"/>
                  <a:pt x="2185" y="10018"/>
                  <a:pt x="11" y="9991"/>
                </a:cubicBezTo>
                <a:close/>
              </a:path>
            </a:pathLst>
          </a:custGeom>
          <a:pattFill prst="dkHorz">
            <a:fgClr>
              <a:schemeClr val="bg1"/>
            </a:fgClr>
            <a:bgClr>
              <a:srgbClr val="C00000"/>
            </a:bgClr>
          </a:pattFill>
          <a:ln w="25400">
            <a:noFill/>
            <a:round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18" name="Text Box 5095"/>
          <p:cNvSpPr txBox="1">
            <a:spLocks noChangeArrowheads="1"/>
          </p:cNvSpPr>
          <p:nvPr/>
        </p:nvSpPr>
        <p:spPr bwMode="auto">
          <a:xfrm>
            <a:off x="1856092" y="6687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5096"/>
          <p:cNvSpPr txBox="1">
            <a:spLocks noChangeArrowheads="1"/>
          </p:cNvSpPr>
          <p:nvPr/>
        </p:nvSpPr>
        <p:spPr bwMode="auto">
          <a:xfrm>
            <a:off x="10005119" y="476812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Line 5098"/>
          <p:cNvCxnSpPr/>
          <p:nvPr/>
        </p:nvCxnSpPr>
        <p:spPr bwMode="auto">
          <a:xfrm>
            <a:off x="6467249" y="2408260"/>
            <a:ext cx="0" cy="2843647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888028" y="140308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288298" y="47156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L,1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7" name="Line 5087"/>
          <p:cNvCxnSpPr/>
          <p:nvPr/>
        </p:nvCxnSpPr>
        <p:spPr bwMode="auto">
          <a:xfrm flipH="1">
            <a:off x="2611368" y="2055789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900237" y="181406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Freeform 5090"/>
          <p:cNvSpPr>
            <a:spLocks/>
          </p:cNvSpPr>
          <p:nvPr/>
        </p:nvSpPr>
        <p:spPr bwMode="auto">
          <a:xfrm>
            <a:off x="2609393" y="1723741"/>
            <a:ext cx="5922286" cy="351029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335"/>
              <a:gd name="connsiteY0" fmla="*/ 0 h 10000"/>
              <a:gd name="connsiteX1" fmla="*/ 9254 w 9335"/>
              <a:gd name="connsiteY1" fmla="*/ 3581 h 10000"/>
              <a:gd name="connsiteX2" fmla="*/ 4480 w 9335"/>
              <a:gd name="connsiteY2" fmla="*/ 7240 h 10000"/>
              <a:gd name="connsiteX3" fmla="*/ 3569 w 9335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1"/>
              <a:gd name="connsiteY0" fmla="*/ 0 h 10000"/>
              <a:gd name="connsiteX1" fmla="*/ 9913 w 10001"/>
              <a:gd name="connsiteY1" fmla="*/ 3581 h 10000"/>
              <a:gd name="connsiteX2" fmla="*/ 4799 w 10001"/>
              <a:gd name="connsiteY2" fmla="*/ 7240 h 10000"/>
              <a:gd name="connsiteX3" fmla="*/ 3833 w 10001"/>
              <a:gd name="connsiteY3" fmla="*/ 10000 h 10000"/>
              <a:gd name="connsiteX0" fmla="*/ 0 w 10027"/>
              <a:gd name="connsiteY0" fmla="*/ 0 h 10000"/>
              <a:gd name="connsiteX1" fmla="*/ 9913 w 10027"/>
              <a:gd name="connsiteY1" fmla="*/ 3581 h 10000"/>
              <a:gd name="connsiteX2" fmla="*/ 4799 w 10027"/>
              <a:gd name="connsiteY2" fmla="*/ 7240 h 10000"/>
              <a:gd name="connsiteX3" fmla="*/ 3833 w 10027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7" h="10000">
                <a:moveTo>
                  <a:pt x="0" y="0"/>
                </a:moveTo>
                <a:cubicBezTo>
                  <a:pt x="1651" y="597"/>
                  <a:pt x="9115" y="2374"/>
                  <a:pt x="9913" y="3581"/>
                </a:cubicBezTo>
                <a:cubicBezTo>
                  <a:pt x="10712" y="4787"/>
                  <a:pt x="7145" y="5231"/>
                  <a:pt x="4799" y="7240"/>
                </a:cubicBezTo>
                <a:cubicBezTo>
                  <a:pt x="3857" y="8416"/>
                  <a:pt x="3903" y="9357"/>
                  <a:pt x="3833" y="1000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34" name="Выноска 2 (без границы) 33"/>
          <p:cNvSpPr/>
          <p:nvPr/>
        </p:nvSpPr>
        <p:spPr>
          <a:xfrm>
            <a:off x="8525752" y="1381894"/>
            <a:ext cx="2982758" cy="1490502"/>
          </a:xfrm>
          <a:prstGeom prst="callout2">
            <a:avLst>
              <a:gd name="adj1" fmla="val 14659"/>
              <a:gd name="adj2" fmla="val -1360"/>
              <a:gd name="adj3" fmla="val 18750"/>
              <a:gd name="adj4" fmla="val -16667"/>
              <a:gd name="adj5" fmla="val 117351"/>
              <a:gd name="adj6" fmla="val -48120"/>
            </a:avLst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Positive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  <p:sp>
        <p:nvSpPr>
          <p:cNvPr id="37" name="Овал 36"/>
          <p:cNvSpPr/>
          <p:nvPr/>
        </p:nvSpPr>
        <p:spPr>
          <a:xfrm>
            <a:off x="4266963" y="1786407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4887780" y="4507706"/>
            <a:ext cx="234490" cy="688911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184995" y="4006200"/>
            <a:ext cx="863432" cy="481955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6048427" y="3594207"/>
            <a:ext cx="1563722" cy="411993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639779" y="3231856"/>
            <a:ext cx="821686" cy="346724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8468459" y="2872396"/>
            <a:ext cx="34367" cy="342287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7748505" y="2645584"/>
            <a:ext cx="650060" cy="249570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6439978" y="2381081"/>
            <a:ext cx="1308527" cy="27277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4519368" y="2032504"/>
            <a:ext cx="1979682" cy="37575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5098"/>
          <p:cNvCxnSpPr/>
          <p:nvPr/>
        </p:nvCxnSpPr>
        <p:spPr bwMode="auto">
          <a:xfrm>
            <a:off x="4537049" y="2055789"/>
            <a:ext cx="0" cy="320400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" name="Text Box 5095"/>
          <p:cNvSpPr txBox="1">
            <a:spLocks noChangeArrowheads="1"/>
          </p:cNvSpPr>
          <p:nvPr/>
        </p:nvSpPr>
        <p:spPr bwMode="auto">
          <a:xfrm>
            <a:off x="4815722" y="481061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d</a:t>
            </a:r>
            <a:r>
              <a:rPr lang="en-US" sz="2400" i="1" baseline="-250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,st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9" name="Выноска 2 (без границы) 48"/>
          <p:cNvSpPr/>
          <p:nvPr/>
        </p:nvSpPr>
        <p:spPr>
          <a:xfrm>
            <a:off x="8555502" y="3337936"/>
            <a:ext cx="2982758" cy="1490502"/>
          </a:xfrm>
          <a:prstGeom prst="callout2">
            <a:avLst>
              <a:gd name="adj1" fmla="val 14659"/>
              <a:gd name="adj2" fmla="val -1360"/>
              <a:gd name="adj3" fmla="val 18750"/>
              <a:gd name="adj4" fmla="val -16667"/>
              <a:gd name="adj5" fmla="val 91175"/>
              <a:gd name="adj6" fmla="val -8899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Negative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  <p:sp>
        <p:nvSpPr>
          <p:cNvPr id="31" name="Freeform 5090"/>
          <p:cNvSpPr>
            <a:spLocks/>
          </p:cNvSpPr>
          <p:nvPr/>
        </p:nvSpPr>
        <p:spPr bwMode="auto">
          <a:xfrm>
            <a:off x="2563356" y="3272812"/>
            <a:ext cx="5922286" cy="351029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335"/>
              <a:gd name="connsiteY0" fmla="*/ 0 h 10000"/>
              <a:gd name="connsiteX1" fmla="*/ 9254 w 9335"/>
              <a:gd name="connsiteY1" fmla="*/ 3581 h 10000"/>
              <a:gd name="connsiteX2" fmla="*/ 4480 w 9335"/>
              <a:gd name="connsiteY2" fmla="*/ 7240 h 10000"/>
              <a:gd name="connsiteX3" fmla="*/ 3569 w 9335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0"/>
              <a:gd name="connsiteY0" fmla="*/ 0 h 10000"/>
              <a:gd name="connsiteX1" fmla="*/ 9913 w 10000"/>
              <a:gd name="connsiteY1" fmla="*/ 3581 h 10000"/>
              <a:gd name="connsiteX2" fmla="*/ 4799 w 10000"/>
              <a:gd name="connsiteY2" fmla="*/ 7240 h 10000"/>
              <a:gd name="connsiteX3" fmla="*/ 3833 w 10000"/>
              <a:gd name="connsiteY3" fmla="*/ 10000 h 10000"/>
              <a:gd name="connsiteX0" fmla="*/ 0 w 10001"/>
              <a:gd name="connsiteY0" fmla="*/ 0 h 10000"/>
              <a:gd name="connsiteX1" fmla="*/ 9913 w 10001"/>
              <a:gd name="connsiteY1" fmla="*/ 3581 h 10000"/>
              <a:gd name="connsiteX2" fmla="*/ 4799 w 10001"/>
              <a:gd name="connsiteY2" fmla="*/ 7240 h 10000"/>
              <a:gd name="connsiteX3" fmla="*/ 3833 w 10001"/>
              <a:gd name="connsiteY3" fmla="*/ 10000 h 10000"/>
              <a:gd name="connsiteX0" fmla="*/ 0 w 10027"/>
              <a:gd name="connsiteY0" fmla="*/ 0 h 10000"/>
              <a:gd name="connsiteX1" fmla="*/ 9913 w 10027"/>
              <a:gd name="connsiteY1" fmla="*/ 3581 h 10000"/>
              <a:gd name="connsiteX2" fmla="*/ 4799 w 10027"/>
              <a:gd name="connsiteY2" fmla="*/ 7240 h 10000"/>
              <a:gd name="connsiteX3" fmla="*/ 3833 w 10027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7" h="10000">
                <a:moveTo>
                  <a:pt x="0" y="0"/>
                </a:moveTo>
                <a:cubicBezTo>
                  <a:pt x="1651" y="597"/>
                  <a:pt x="9115" y="2374"/>
                  <a:pt x="9913" y="3581"/>
                </a:cubicBezTo>
                <a:cubicBezTo>
                  <a:pt x="10712" y="4787"/>
                  <a:pt x="7145" y="5231"/>
                  <a:pt x="4799" y="7240"/>
                </a:cubicBezTo>
                <a:cubicBezTo>
                  <a:pt x="3857" y="8416"/>
                  <a:pt x="3903" y="9357"/>
                  <a:pt x="3833" y="1000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</p:spTree>
    <p:extLst>
      <p:ext uri="{BB962C8B-B14F-4D97-AF65-F5344CB8AC3E}">
        <p14:creationId xmlns:p14="http://schemas.microsoft.com/office/powerpoint/2010/main" val="222860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5090"/>
          <p:cNvSpPr>
            <a:spLocks/>
          </p:cNvSpPr>
          <p:nvPr/>
        </p:nvSpPr>
        <p:spPr bwMode="auto">
          <a:xfrm>
            <a:off x="2750819" y="1986806"/>
            <a:ext cx="5867223" cy="3377888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281"/>
              <a:gd name="connsiteY0" fmla="*/ 0 h 10000"/>
              <a:gd name="connsiteX1" fmla="*/ 6139 w 9281"/>
              <a:gd name="connsiteY1" fmla="*/ 1951 h 10000"/>
              <a:gd name="connsiteX2" fmla="*/ 9254 w 9281"/>
              <a:gd name="connsiteY2" fmla="*/ 3581 h 10000"/>
              <a:gd name="connsiteX3" fmla="*/ 4480 w 9281"/>
              <a:gd name="connsiteY3" fmla="*/ 7240 h 10000"/>
              <a:gd name="connsiteX4" fmla="*/ 3569 w 9281"/>
              <a:gd name="connsiteY4" fmla="*/ 10000 h 10000"/>
              <a:gd name="connsiteX0" fmla="*/ 0 w 10061"/>
              <a:gd name="connsiteY0" fmla="*/ 0 h 10000"/>
              <a:gd name="connsiteX1" fmla="*/ 6615 w 10061"/>
              <a:gd name="connsiteY1" fmla="*/ 1951 h 10000"/>
              <a:gd name="connsiteX2" fmla="*/ 10032 w 10061"/>
              <a:gd name="connsiteY2" fmla="*/ 4021 h 10000"/>
              <a:gd name="connsiteX3" fmla="*/ 4827 w 10061"/>
              <a:gd name="connsiteY3" fmla="*/ 7240 h 10000"/>
              <a:gd name="connsiteX4" fmla="*/ 3845 w 10061"/>
              <a:gd name="connsiteY4" fmla="*/ 10000 h 10000"/>
              <a:gd name="connsiteX0" fmla="*/ 0 w 10057"/>
              <a:gd name="connsiteY0" fmla="*/ 0 h 10000"/>
              <a:gd name="connsiteX1" fmla="*/ 6615 w 10057"/>
              <a:gd name="connsiteY1" fmla="*/ 1951 h 10000"/>
              <a:gd name="connsiteX2" fmla="*/ 10032 w 10057"/>
              <a:gd name="connsiteY2" fmla="*/ 4021 h 10000"/>
              <a:gd name="connsiteX3" fmla="*/ 4827 w 10057"/>
              <a:gd name="connsiteY3" fmla="*/ 7240 h 10000"/>
              <a:gd name="connsiteX4" fmla="*/ 3845 w 10057"/>
              <a:gd name="connsiteY4" fmla="*/ 10000 h 10000"/>
              <a:gd name="connsiteX0" fmla="*/ 0 w 10054"/>
              <a:gd name="connsiteY0" fmla="*/ 0 h 10000"/>
              <a:gd name="connsiteX1" fmla="*/ 6615 w 10054"/>
              <a:gd name="connsiteY1" fmla="*/ 1951 h 10000"/>
              <a:gd name="connsiteX2" fmla="*/ 10032 w 10054"/>
              <a:gd name="connsiteY2" fmla="*/ 4021 h 10000"/>
              <a:gd name="connsiteX3" fmla="*/ 4827 w 10054"/>
              <a:gd name="connsiteY3" fmla="*/ 7240 h 10000"/>
              <a:gd name="connsiteX4" fmla="*/ 3845 w 10054"/>
              <a:gd name="connsiteY4" fmla="*/ 10000 h 10000"/>
              <a:gd name="connsiteX0" fmla="*/ 0 w 10048"/>
              <a:gd name="connsiteY0" fmla="*/ 0 h 10000"/>
              <a:gd name="connsiteX1" fmla="*/ 6615 w 10048"/>
              <a:gd name="connsiteY1" fmla="*/ 1951 h 10000"/>
              <a:gd name="connsiteX2" fmla="*/ 10032 w 10048"/>
              <a:gd name="connsiteY2" fmla="*/ 4021 h 10000"/>
              <a:gd name="connsiteX3" fmla="*/ 4827 w 10048"/>
              <a:gd name="connsiteY3" fmla="*/ 7240 h 10000"/>
              <a:gd name="connsiteX4" fmla="*/ 3845 w 10048"/>
              <a:gd name="connsiteY4" fmla="*/ 10000 h 10000"/>
              <a:gd name="connsiteX0" fmla="*/ 0 w 10040"/>
              <a:gd name="connsiteY0" fmla="*/ 0 h 10000"/>
              <a:gd name="connsiteX1" fmla="*/ 6615 w 10040"/>
              <a:gd name="connsiteY1" fmla="*/ 1951 h 10000"/>
              <a:gd name="connsiteX2" fmla="*/ 10032 w 10040"/>
              <a:gd name="connsiteY2" fmla="*/ 4021 h 10000"/>
              <a:gd name="connsiteX3" fmla="*/ 4827 w 10040"/>
              <a:gd name="connsiteY3" fmla="*/ 7240 h 10000"/>
              <a:gd name="connsiteX4" fmla="*/ 3845 w 10040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51"/>
              <a:gd name="connsiteY0" fmla="*/ 0 h 10000"/>
              <a:gd name="connsiteX1" fmla="*/ 6615 w 10051"/>
              <a:gd name="connsiteY1" fmla="*/ 1951 h 10000"/>
              <a:gd name="connsiteX2" fmla="*/ 10032 w 10051"/>
              <a:gd name="connsiteY2" fmla="*/ 4021 h 10000"/>
              <a:gd name="connsiteX3" fmla="*/ 4827 w 10051"/>
              <a:gd name="connsiteY3" fmla="*/ 7240 h 10000"/>
              <a:gd name="connsiteX4" fmla="*/ 3845 w 10051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36"/>
              <a:gd name="connsiteY0" fmla="*/ 0 h 10000"/>
              <a:gd name="connsiteX1" fmla="*/ 6615 w 10036"/>
              <a:gd name="connsiteY1" fmla="*/ 1951 h 10000"/>
              <a:gd name="connsiteX2" fmla="*/ 10032 w 10036"/>
              <a:gd name="connsiteY2" fmla="*/ 4021 h 10000"/>
              <a:gd name="connsiteX3" fmla="*/ 4827 w 10036"/>
              <a:gd name="connsiteY3" fmla="*/ 7240 h 10000"/>
              <a:gd name="connsiteX4" fmla="*/ 3845 w 10036"/>
              <a:gd name="connsiteY4" fmla="*/ 10000 h 10000"/>
              <a:gd name="connsiteX0" fmla="*/ 0 w 10073"/>
              <a:gd name="connsiteY0" fmla="*/ 0 h 10000"/>
              <a:gd name="connsiteX1" fmla="*/ 6615 w 10073"/>
              <a:gd name="connsiteY1" fmla="*/ 1951 h 10000"/>
              <a:gd name="connsiteX2" fmla="*/ 10069 w 10073"/>
              <a:gd name="connsiteY2" fmla="*/ 4021 h 10000"/>
              <a:gd name="connsiteX3" fmla="*/ 4827 w 10073"/>
              <a:gd name="connsiteY3" fmla="*/ 7240 h 10000"/>
              <a:gd name="connsiteX4" fmla="*/ 3845 w 10073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2"/>
              <a:gd name="connsiteY0" fmla="*/ 0 h 10000"/>
              <a:gd name="connsiteX1" fmla="*/ 6615 w 10072"/>
              <a:gd name="connsiteY1" fmla="*/ 1951 h 10000"/>
              <a:gd name="connsiteX2" fmla="*/ 10069 w 10072"/>
              <a:gd name="connsiteY2" fmla="*/ 4021 h 10000"/>
              <a:gd name="connsiteX3" fmla="*/ 4827 w 10072"/>
              <a:gd name="connsiteY3" fmla="*/ 7240 h 10000"/>
              <a:gd name="connsiteX4" fmla="*/ 3845 w 10072"/>
              <a:gd name="connsiteY4" fmla="*/ 10000 h 10000"/>
              <a:gd name="connsiteX0" fmla="*/ 0 w 10071"/>
              <a:gd name="connsiteY0" fmla="*/ 0 h 10000"/>
              <a:gd name="connsiteX1" fmla="*/ 6615 w 10071"/>
              <a:gd name="connsiteY1" fmla="*/ 1951 h 10000"/>
              <a:gd name="connsiteX2" fmla="*/ 10069 w 10071"/>
              <a:gd name="connsiteY2" fmla="*/ 4021 h 10000"/>
              <a:gd name="connsiteX3" fmla="*/ 4827 w 10071"/>
              <a:gd name="connsiteY3" fmla="*/ 7240 h 10000"/>
              <a:gd name="connsiteX4" fmla="*/ 3845 w 10071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8287"/>
              <a:gd name="connsiteY0" fmla="*/ 5384 h 8090"/>
              <a:gd name="connsiteX1" fmla="*/ 4833 w 8287"/>
              <a:gd name="connsiteY1" fmla="*/ 41 h 8090"/>
              <a:gd name="connsiteX2" fmla="*/ 8287 w 8287"/>
              <a:gd name="connsiteY2" fmla="*/ 2111 h 8090"/>
              <a:gd name="connsiteX3" fmla="*/ 3045 w 8287"/>
              <a:gd name="connsiteY3" fmla="*/ 5330 h 8090"/>
              <a:gd name="connsiteX4" fmla="*/ 2063 w 8287"/>
              <a:gd name="connsiteY4" fmla="*/ 8090 h 8090"/>
              <a:gd name="connsiteX0" fmla="*/ 0 w 10000"/>
              <a:gd name="connsiteY0" fmla="*/ 6654 h 9999"/>
              <a:gd name="connsiteX1" fmla="*/ 5832 w 10000"/>
              <a:gd name="connsiteY1" fmla="*/ 50 h 9999"/>
              <a:gd name="connsiteX2" fmla="*/ 10000 w 10000"/>
              <a:gd name="connsiteY2" fmla="*/ 2608 h 9999"/>
              <a:gd name="connsiteX3" fmla="*/ 3674 w 10000"/>
              <a:gd name="connsiteY3" fmla="*/ 6587 h 9999"/>
              <a:gd name="connsiteX4" fmla="*/ 2489 w 10000"/>
              <a:gd name="connsiteY4" fmla="*/ 9999 h 9999"/>
              <a:gd name="connsiteX0" fmla="*/ 0 w 10000"/>
              <a:gd name="connsiteY0" fmla="*/ 6605 h 9950"/>
              <a:gd name="connsiteX1" fmla="*/ 5832 w 10000"/>
              <a:gd name="connsiteY1" fmla="*/ 0 h 9950"/>
              <a:gd name="connsiteX2" fmla="*/ 10000 w 10000"/>
              <a:gd name="connsiteY2" fmla="*/ 2558 h 9950"/>
              <a:gd name="connsiteX3" fmla="*/ 3674 w 10000"/>
              <a:gd name="connsiteY3" fmla="*/ 6538 h 9950"/>
              <a:gd name="connsiteX4" fmla="*/ 2489 w 10000"/>
              <a:gd name="connsiteY4" fmla="*/ 9950 h 995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180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01 w 11082"/>
              <a:gd name="connsiteY4" fmla="*/ 8755 h 10210"/>
              <a:gd name="connsiteX5" fmla="*/ 3180 w 11082"/>
              <a:gd name="connsiteY5" fmla="*/ 10000 h 10210"/>
              <a:gd name="connsiteX0" fmla="*/ 0 w 11082"/>
              <a:gd name="connsiteY0" fmla="*/ 10210 h 10253"/>
              <a:gd name="connsiteX1" fmla="*/ 6914 w 11082"/>
              <a:gd name="connsiteY1" fmla="*/ 0 h 10253"/>
              <a:gd name="connsiteX2" fmla="*/ 11082 w 11082"/>
              <a:gd name="connsiteY2" fmla="*/ 2571 h 10253"/>
              <a:gd name="connsiteX3" fmla="*/ 4756 w 11082"/>
              <a:gd name="connsiteY3" fmla="*/ 6571 h 10253"/>
              <a:gd name="connsiteX4" fmla="*/ 3591 w 11082"/>
              <a:gd name="connsiteY4" fmla="*/ 10049 h 10253"/>
              <a:gd name="connsiteX5" fmla="*/ 3180 w 11082"/>
              <a:gd name="connsiteY5" fmla="*/ 10000 h 10253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3180 w 11082"/>
              <a:gd name="connsiteY5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  <a:gd name="connsiteX0" fmla="*/ 0 w 11082"/>
              <a:gd name="connsiteY0" fmla="*/ 11369 h 11369"/>
              <a:gd name="connsiteX1" fmla="*/ 2810 w 11082"/>
              <a:gd name="connsiteY1" fmla="*/ 0 h 11369"/>
              <a:gd name="connsiteX2" fmla="*/ 11082 w 11082"/>
              <a:gd name="connsiteY2" fmla="*/ 3730 h 11369"/>
              <a:gd name="connsiteX3" fmla="*/ 4756 w 11082"/>
              <a:gd name="connsiteY3" fmla="*/ 7730 h 11369"/>
              <a:gd name="connsiteX4" fmla="*/ 3591 w 11082"/>
              <a:gd name="connsiteY4" fmla="*/ 11208 h 11369"/>
              <a:gd name="connsiteX5" fmla="*/ 83 w 11082"/>
              <a:gd name="connsiteY5" fmla="*/ 11340 h 11369"/>
              <a:gd name="connsiteX6" fmla="*/ 0 w 11082"/>
              <a:gd name="connsiteY6" fmla="*/ 11369 h 11369"/>
              <a:gd name="connsiteX0" fmla="*/ 0 w 11082"/>
              <a:gd name="connsiteY0" fmla="*/ 11369 h 11369"/>
              <a:gd name="connsiteX1" fmla="*/ 2810 w 11082"/>
              <a:gd name="connsiteY1" fmla="*/ 0 h 11369"/>
              <a:gd name="connsiteX2" fmla="*/ 11082 w 11082"/>
              <a:gd name="connsiteY2" fmla="*/ 3730 h 11369"/>
              <a:gd name="connsiteX3" fmla="*/ 4756 w 11082"/>
              <a:gd name="connsiteY3" fmla="*/ 7730 h 11369"/>
              <a:gd name="connsiteX4" fmla="*/ 3591 w 11082"/>
              <a:gd name="connsiteY4" fmla="*/ 11208 h 11369"/>
              <a:gd name="connsiteX5" fmla="*/ 83 w 11082"/>
              <a:gd name="connsiteY5" fmla="*/ 11340 h 11369"/>
              <a:gd name="connsiteX6" fmla="*/ 0 w 11082"/>
              <a:gd name="connsiteY6" fmla="*/ 11369 h 11369"/>
              <a:gd name="connsiteX0" fmla="*/ 0 w 11082"/>
              <a:gd name="connsiteY0" fmla="*/ 11369 h 11369"/>
              <a:gd name="connsiteX1" fmla="*/ 2810 w 11082"/>
              <a:gd name="connsiteY1" fmla="*/ 0 h 11369"/>
              <a:gd name="connsiteX2" fmla="*/ 11082 w 11082"/>
              <a:gd name="connsiteY2" fmla="*/ 3730 h 11369"/>
              <a:gd name="connsiteX3" fmla="*/ 4756 w 11082"/>
              <a:gd name="connsiteY3" fmla="*/ 7730 h 11369"/>
              <a:gd name="connsiteX4" fmla="*/ 3591 w 11082"/>
              <a:gd name="connsiteY4" fmla="*/ 11208 h 11369"/>
              <a:gd name="connsiteX5" fmla="*/ 83 w 11082"/>
              <a:gd name="connsiteY5" fmla="*/ 11340 h 11369"/>
              <a:gd name="connsiteX6" fmla="*/ 0 w 11082"/>
              <a:gd name="connsiteY6" fmla="*/ 11369 h 11369"/>
              <a:gd name="connsiteX0" fmla="*/ 0 w 11082"/>
              <a:gd name="connsiteY0" fmla="*/ 11369 h 11369"/>
              <a:gd name="connsiteX1" fmla="*/ 2810 w 11082"/>
              <a:gd name="connsiteY1" fmla="*/ 0 h 11369"/>
              <a:gd name="connsiteX2" fmla="*/ 11082 w 11082"/>
              <a:gd name="connsiteY2" fmla="*/ 3730 h 11369"/>
              <a:gd name="connsiteX3" fmla="*/ 4756 w 11082"/>
              <a:gd name="connsiteY3" fmla="*/ 7730 h 11369"/>
              <a:gd name="connsiteX4" fmla="*/ 3591 w 11082"/>
              <a:gd name="connsiteY4" fmla="*/ 11208 h 11369"/>
              <a:gd name="connsiteX5" fmla="*/ 83 w 11082"/>
              <a:gd name="connsiteY5" fmla="*/ 11340 h 11369"/>
              <a:gd name="connsiteX6" fmla="*/ 0 w 11082"/>
              <a:gd name="connsiteY6" fmla="*/ 11369 h 11369"/>
              <a:gd name="connsiteX0" fmla="*/ 0 w 11129"/>
              <a:gd name="connsiteY0" fmla="*/ 11369 h 11369"/>
              <a:gd name="connsiteX1" fmla="*/ 2810 w 11129"/>
              <a:gd name="connsiteY1" fmla="*/ 0 h 11369"/>
              <a:gd name="connsiteX2" fmla="*/ 11129 w 11129"/>
              <a:gd name="connsiteY2" fmla="*/ 3541 h 11369"/>
              <a:gd name="connsiteX3" fmla="*/ 4756 w 11129"/>
              <a:gd name="connsiteY3" fmla="*/ 7730 h 11369"/>
              <a:gd name="connsiteX4" fmla="*/ 3591 w 11129"/>
              <a:gd name="connsiteY4" fmla="*/ 11208 h 11369"/>
              <a:gd name="connsiteX5" fmla="*/ 83 w 11129"/>
              <a:gd name="connsiteY5" fmla="*/ 11340 h 11369"/>
              <a:gd name="connsiteX6" fmla="*/ 0 w 11129"/>
              <a:gd name="connsiteY6" fmla="*/ 11369 h 11369"/>
              <a:gd name="connsiteX0" fmla="*/ 0 w 11129"/>
              <a:gd name="connsiteY0" fmla="*/ 11369 h 11369"/>
              <a:gd name="connsiteX1" fmla="*/ 2810 w 11129"/>
              <a:gd name="connsiteY1" fmla="*/ 0 h 11369"/>
              <a:gd name="connsiteX2" fmla="*/ 11129 w 11129"/>
              <a:gd name="connsiteY2" fmla="*/ 3541 h 11369"/>
              <a:gd name="connsiteX3" fmla="*/ 4756 w 11129"/>
              <a:gd name="connsiteY3" fmla="*/ 7730 h 11369"/>
              <a:gd name="connsiteX4" fmla="*/ 3591 w 11129"/>
              <a:gd name="connsiteY4" fmla="*/ 11208 h 11369"/>
              <a:gd name="connsiteX5" fmla="*/ 83 w 11129"/>
              <a:gd name="connsiteY5" fmla="*/ 11340 h 11369"/>
              <a:gd name="connsiteX6" fmla="*/ 0 w 11129"/>
              <a:gd name="connsiteY6" fmla="*/ 11369 h 11369"/>
              <a:gd name="connsiteX0" fmla="*/ 0 w 11129"/>
              <a:gd name="connsiteY0" fmla="*/ 11369 h 11369"/>
              <a:gd name="connsiteX1" fmla="*/ 2810 w 11129"/>
              <a:gd name="connsiteY1" fmla="*/ 0 h 11369"/>
              <a:gd name="connsiteX2" fmla="*/ 11129 w 11129"/>
              <a:gd name="connsiteY2" fmla="*/ 3541 h 11369"/>
              <a:gd name="connsiteX3" fmla="*/ 4819 w 11129"/>
              <a:gd name="connsiteY3" fmla="*/ 7784 h 11369"/>
              <a:gd name="connsiteX4" fmla="*/ 3591 w 11129"/>
              <a:gd name="connsiteY4" fmla="*/ 11208 h 11369"/>
              <a:gd name="connsiteX5" fmla="*/ 83 w 11129"/>
              <a:gd name="connsiteY5" fmla="*/ 11340 h 11369"/>
              <a:gd name="connsiteX6" fmla="*/ 0 w 11129"/>
              <a:gd name="connsiteY6" fmla="*/ 11369 h 11369"/>
              <a:gd name="connsiteX0" fmla="*/ 0 w 11129"/>
              <a:gd name="connsiteY0" fmla="*/ 11369 h 11369"/>
              <a:gd name="connsiteX1" fmla="*/ 2810 w 11129"/>
              <a:gd name="connsiteY1" fmla="*/ 0 h 11369"/>
              <a:gd name="connsiteX2" fmla="*/ 11129 w 11129"/>
              <a:gd name="connsiteY2" fmla="*/ 3541 h 11369"/>
              <a:gd name="connsiteX3" fmla="*/ 4819 w 11129"/>
              <a:gd name="connsiteY3" fmla="*/ 7784 h 11369"/>
              <a:gd name="connsiteX4" fmla="*/ 3591 w 11129"/>
              <a:gd name="connsiteY4" fmla="*/ 11208 h 11369"/>
              <a:gd name="connsiteX5" fmla="*/ 83 w 11129"/>
              <a:gd name="connsiteY5" fmla="*/ 11340 h 11369"/>
              <a:gd name="connsiteX6" fmla="*/ 0 w 11129"/>
              <a:gd name="connsiteY6" fmla="*/ 11369 h 11369"/>
              <a:gd name="connsiteX0" fmla="*/ 0 w 11724"/>
              <a:gd name="connsiteY0" fmla="*/ 11180 h 11340"/>
              <a:gd name="connsiteX1" fmla="*/ 3405 w 11724"/>
              <a:gd name="connsiteY1" fmla="*/ 0 h 11340"/>
              <a:gd name="connsiteX2" fmla="*/ 11724 w 11724"/>
              <a:gd name="connsiteY2" fmla="*/ 3541 h 11340"/>
              <a:gd name="connsiteX3" fmla="*/ 5414 w 11724"/>
              <a:gd name="connsiteY3" fmla="*/ 7784 h 11340"/>
              <a:gd name="connsiteX4" fmla="*/ 4186 w 11724"/>
              <a:gd name="connsiteY4" fmla="*/ 11208 h 11340"/>
              <a:gd name="connsiteX5" fmla="*/ 678 w 11724"/>
              <a:gd name="connsiteY5" fmla="*/ 11340 h 11340"/>
              <a:gd name="connsiteX6" fmla="*/ 0 w 11724"/>
              <a:gd name="connsiteY6" fmla="*/ 11180 h 11340"/>
              <a:gd name="connsiteX0" fmla="*/ 0 w 11724"/>
              <a:gd name="connsiteY0" fmla="*/ 11288 h 11340"/>
              <a:gd name="connsiteX1" fmla="*/ 3405 w 11724"/>
              <a:gd name="connsiteY1" fmla="*/ 0 h 11340"/>
              <a:gd name="connsiteX2" fmla="*/ 11724 w 11724"/>
              <a:gd name="connsiteY2" fmla="*/ 3541 h 11340"/>
              <a:gd name="connsiteX3" fmla="*/ 5414 w 11724"/>
              <a:gd name="connsiteY3" fmla="*/ 7784 h 11340"/>
              <a:gd name="connsiteX4" fmla="*/ 4186 w 11724"/>
              <a:gd name="connsiteY4" fmla="*/ 11208 h 11340"/>
              <a:gd name="connsiteX5" fmla="*/ 678 w 11724"/>
              <a:gd name="connsiteY5" fmla="*/ 11340 h 11340"/>
              <a:gd name="connsiteX6" fmla="*/ 0 w 11724"/>
              <a:gd name="connsiteY6" fmla="*/ 11288 h 11340"/>
              <a:gd name="connsiteX0" fmla="*/ 0 w 11724"/>
              <a:gd name="connsiteY0" fmla="*/ 11288 h 12237"/>
              <a:gd name="connsiteX1" fmla="*/ 3405 w 11724"/>
              <a:gd name="connsiteY1" fmla="*/ 0 h 12237"/>
              <a:gd name="connsiteX2" fmla="*/ 11724 w 11724"/>
              <a:gd name="connsiteY2" fmla="*/ 3541 h 12237"/>
              <a:gd name="connsiteX3" fmla="*/ 5414 w 11724"/>
              <a:gd name="connsiteY3" fmla="*/ 7784 h 12237"/>
              <a:gd name="connsiteX4" fmla="*/ 4186 w 11724"/>
              <a:gd name="connsiteY4" fmla="*/ 11208 h 12237"/>
              <a:gd name="connsiteX5" fmla="*/ 0 w 11724"/>
              <a:gd name="connsiteY5" fmla="*/ 11288 h 12237"/>
              <a:gd name="connsiteX0" fmla="*/ 0 w 11724"/>
              <a:gd name="connsiteY0" fmla="*/ 11288 h 11498"/>
              <a:gd name="connsiteX1" fmla="*/ 3405 w 11724"/>
              <a:gd name="connsiteY1" fmla="*/ 0 h 11498"/>
              <a:gd name="connsiteX2" fmla="*/ 11724 w 11724"/>
              <a:gd name="connsiteY2" fmla="*/ 3541 h 11498"/>
              <a:gd name="connsiteX3" fmla="*/ 5414 w 11724"/>
              <a:gd name="connsiteY3" fmla="*/ 7784 h 11498"/>
              <a:gd name="connsiteX4" fmla="*/ 4186 w 11724"/>
              <a:gd name="connsiteY4" fmla="*/ 11208 h 11498"/>
              <a:gd name="connsiteX5" fmla="*/ 0 w 11724"/>
              <a:gd name="connsiteY5" fmla="*/ 11288 h 11498"/>
              <a:gd name="connsiteX0" fmla="*/ 0 w 11724"/>
              <a:gd name="connsiteY0" fmla="*/ 11288 h 11297"/>
              <a:gd name="connsiteX1" fmla="*/ 3405 w 11724"/>
              <a:gd name="connsiteY1" fmla="*/ 0 h 11297"/>
              <a:gd name="connsiteX2" fmla="*/ 11724 w 11724"/>
              <a:gd name="connsiteY2" fmla="*/ 3541 h 11297"/>
              <a:gd name="connsiteX3" fmla="*/ 5414 w 11724"/>
              <a:gd name="connsiteY3" fmla="*/ 7784 h 11297"/>
              <a:gd name="connsiteX4" fmla="*/ 4186 w 11724"/>
              <a:gd name="connsiteY4" fmla="*/ 11208 h 11297"/>
              <a:gd name="connsiteX5" fmla="*/ 0 w 11724"/>
              <a:gd name="connsiteY5" fmla="*/ 11288 h 11297"/>
              <a:gd name="connsiteX0" fmla="*/ 0 w 11724"/>
              <a:gd name="connsiteY0" fmla="*/ 11288 h 11297"/>
              <a:gd name="connsiteX1" fmla="*/ 3405 w 11724"/>
              <a:gd name="connsiteY1" fmla="*/ 0 h 11297"/>
              <a:gd name="connsiteX2" fmla="*/ 11724 w 11724"/>
              <a:gd name="connsiteY2" fmla="*/ 3541 h 11297"/>
              <a:gd name="connsiteX3" fmla="*/ 5414 w 11724"/>
              <a:gd name="connsiteY3" fmla="*/ 7784 h 11297"/>
              <a:gd name="connsiteX4" fmla="*/ 4186 w 11724"/>
              <a:gd name="connsiteY4" fmla="*/ 11208 h 11297"/>
              <a:gd name="connsiteX5" fmla="*/ 0 w 11724"/>
              <a:gd name="connsiteY5" fmla="*/ 11288 h 11297"/>
              <a:gd name="connsiteX0" fmla="*/ 0 w 11724"/>
              <a:gd name="connsiteY0" fmla="*/ 11288 h 11315"/>
              <a:gd name="connsiteX1" fmla="*/ 3405 w 11724"/>
              <a:gd name="connsiteY1" fmla="*/ 0 h 11315"/>
              <a:gd name="connsiteX2" fmla="*/ 11724 w 11724"/>
              <a:gd name="connsiteY2" fmla="*/ 3541 h 11315"/>
              <a:gd name="connsiteX3" fmla="*/ 5414 w 11724"/>
              <a:gd name="connsiteY3" fmla="*/ 7784 h 11315"/>
              <a:gd name="connsiteX4" fmla="*/ 4307 w 11724"/>
              <a:gd name="connsiteY4" fmla="*/ 11284 h 11315"/>
              <a:gd name="connsiteX5" fmla="*/ 0 w 11724"/>
              <a:gd name="connsiteY5" fmla="*/ 11288 h 11315"/>
              <a:gd name="connsiteX0" fmla="*/ 0 w 11724"/>
              <a:gd name="connsiteY0" fmla="*/ 11288 h 11315"/>
              <a:gd name="connsiteX1" fmla="*/ 3405 w 11724"/>
              <a:gd name="connsiteY1" fmla="*/ 0 h 11315"/>
              <a:gd name="connsiteX2" fmla="*/ 11724 w 11724"/>
              <a:gd name="connsiteY2" fmla="*/ 3541 h 11315"/>
              <a:gd name="connsiteX3" fmla="*/ 5414 w 11724"/>
              <a:gd name="connsiteY3" fmla="*/ 7784 h 11315"/>
              <a:gd name="connsiteX4" fmla="*/ 4307 w 11724"/>
              <a:gd name="connsiteY4" fmla="*/ 11284 h 11315"/>
              <a:gd name="connsiteX5" fmla="*/ 0 w 11724"/>
              <a:gd name="connsiteY5" fmla="*/ 11288 h 11315"/>
              <a:gd name="connsiteX0" fmla="*/ 0 w 11724"/>
              <a:gd name="connsiteY0" fmla="*/ 11288 h 11315"/>
              <a:gd name="connsiteX1" fmla="*/ 3405 w 11724"/>
              <a:gd name="connsiteY1" fmla="*/ 0 h 11315"/>
              <a:gd name="connsiteX2" fmla="*/ 11724 w 11724"/>
              <a:gd name="connsiteY2" fmla="*/ 3541 h 11315"/>
              <a:gd name="connsiteX3" fmla="*/ 5414 w 11724"/>
              <a:gd name="connsiteY3" fmla="*/ 7784 h 11315"/>
              <a:gd name="connsiteX4" fmla="*/ 4307 w 11724"/>
              <a:gd name="connsiteY4" fmla="*/ 11284 h 11315"/>
              <a:gd name="connsiteX5" fmla="*/ 0 w 11724"/>
              <a:gd name="connsiteY5" fmla="*/ 11288 h 11315"/>
              <a:gd name="connsiteX0" fmla="*/ 0 w 11633"/>
              <a:gd name="connsiteY0" fmla="*/ 11288 h 11315"/>
              <a:gd name="connsiteX1" fmla="*/ 3405 w 11633"/>
              <a:gd name="connsiteY1" fmla="*/ 0 h 11315"/>
              <a:gd name="connsiteX2" fmla="*/ 11633 w 11633"/>
              <a:gd name="connsiteY2" fmla="*/ 3592 h 11315"/>
              <a:gd name="connsiteX3" fmla="*/ 5414 w 11633"/>
              <a:gd name="connsiteY3" fmla="*/ 7784 h 11315"/>
              <a:gd name="connsiteX4" fmla="*/ 4307 w 11633"/>
              <a:gd name="connsiteY4" fmla="*/ 11284 h 11315"/>
              <a:gd name="connsiteX5" fmla="*/ 0 w 11633"/>
              <a:gd name="connsiteY5" fmla="*/ 11288 h 1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3" h="11315">
                <a:moveTo>
                  <a:pt x="0" y="11288"/>
                </a:moveTo>
                <a:cubicBezTo>
                  <a:pt x="284" y="6615"/>
                  <a:pt x="1846" y="2526"/>
                  <a:pt x="3405" y="0"/>
                </a:cubicBezTo>
                <a:cubicBezTo>
                  <a:pt x="6832" y="902"/>
                  <a:pt x="11472" y="2032"/>
                  <a:pt x="11633" y="3592"/>
                </a:cubicBezTo>
                <a:cubicBezTo>
                  <a:pt x="11709" y="5162"/>
                  <a:pt x="6644" y="6454"/>
                  <a:pt x="5414" y="7784"/>
                </a:cubicBezTo>
                <a:cubicBezTo>
                  <a:pt x="4302" y="9202"/>
                  <a:pt x="4419" y="10713"/>
                  <a:pt x="4307" y="11284"/>
                </a:cubicBezTo>
                <a:cubicBezTo>
                  <a:pt x="3421" y="11329"/>
                  <a:pt x="1117" y="11322"/>
                  <a:pt x="0" y="11288"/>
                </a:cubicBezTo>
                <a:close/>
              </a:path>
            </a:pathLst>
          </a:custGeom>
          <a:pattFill prst="dkVert">
            <a:fgClr>
              <a:schemeClr val="bg1"/>
            </a:fgClr>
            <a:bgClr>
              <a:srgbClr val="C00000"/>
            </a:bgClr>
          </a:pattFill>
          <a:ln w="25400">
            <a:noFill/>
            <a:round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r>
                  <a:rPr lang="en-US" dirty="0"/>
                  <a:t>Accelerating of the </a:t>
                </a:r>
                <a:r>
                  <a:rPr lang="en-US" dirty="0" smtClean="0"/>
                  <a:t>AC electric drive: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𝒗𝒂𝒓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061" y="186933"/>
                <a:ext cx="11817327" cy="608363"/>
              </a:xfrm>
              <a:blipFill>
                <a:blip r:embed="rId2"/>
                <a:stretch>
                  <a:fillRect l="-1031" t="-18182" b="-70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Line 5085"/>
          <p:cNvCxnSpPr/>
          <p:nvPr/>
        </p:nvCxnSpPr>
        <p:spPr bwMode="auto">
          <a:xfrm flipV="1">
            <a:off x="2611368" y="877066"/>
            <a:ext cx="0" cy="4791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086"/>
          <p:cNvCxnSpPr/>
          <p:nvPr/>
        </p:nvCxnSpPr>
        <p:spPr bwMode="auto">
          <a:xfrm>
            <a:off x="2134351" y="5251907"/>
            <a:ext cx="83477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5087"/>
          <p:cNvCxnSpPr/>
          <p:nvPr/>
        </p:nvCxnSpPr>
        <p:spPr bwMode="auto">
          <a:xfrm>
            <a:off x="2611368" y="2403631"/>
            <a:ext cx="3887682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5090"/>
          <p:cNvSpPr>
            <a:spLocks/>
          </p:cNvSpPr>
          <p:nvPr/>
        </p:nvSpPr>
        <p:spPr bwMode="auto">
          <a:xfrm>
            <a:off x="3132110" y="2397844"/>
            <a:ext cx="5391608" cy="2885312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  <a:gd name="connsiteX0" fmla="*/ 0 w 9281"/>
              <a:gd name="connsiteY0" fmla="*/ 0 h 10000"/>
              <a:gd name="connsiteX1" fmla="*/ 6139 w 9281"/>
              <a:gd name="connsiteY1" fmla="*/ 1951 h 10000"/>
              <a:gd name="connsiteX2" fmla="*/ 9254 w 9281"/>
              <a:gd name="connsiteY2" fmla="*/ 3581 h 10000"/>
              <a:gd name="connsiteX3" fmla="*/ 4480 w 9281"/>
              <a:gd name="connsiteY3" fmla="*/ 7240 h 10000"/>
              <a:gd name="connsiteX4" fmla="*/ 3569 w 9281"/>
              <a:gd name="connsiteY4" fmla="*/ 10000 h 10000"/>
              <a:gd name="connsiteX0" fmla="*/ 0 w 10061"/>
              <a:gd name="connsiteY0" fmla="*/ 0 h 10000"/>
              <a:gd name="connsiteX1" fmla="*/ 6615 w 10061"/>
              <a:gd name="connsiteY1" fmla="*/ 1951 h 10000"/>
              <a:gd name="connsiteX2" fmla="*/ 10032 w 10061"/>
              <a:gd name="connsiteY2" fmla="*/ 4021 h 10000"/>
              <a:gd name="connsiteX3" fmla="*/ 4827 w 10061"/>
              <a:gd name="connsiteY3" fmla="*/ 7240 h 10000"/>
              <a:gd name="connsiteX4" fmla="*/ 3845 w 10061"/>
              <a:gd name="connsiteY4" fmla="*/ 10000 h 10000"/>
              <a:gd name="connsiteX0" fmla="*/ 0 w 10057"/>
              <a:gd name="connsiteY0" fmla="*/ 0 h 10000"/>
              <a:gd name="connsiteX1" fmla="*/ 6615 w 10057"/>
              <a:gd name="connsiteY1" fmla="*/ 1951 h 10000"/>
              <a:gd name="connsiteX2" fmla="*/ 10032 w 10057"/>
              <a:gd name="connsiteY2" fmla="*/ 4021 h 10000"/>
              <a:gd name="connsiteX3" fmla="*/ 4827 w 10057"/>
              <a:gd name="connsiteY3" fmla="*/ 7240 h 10000"/>
              <a:gd name="connsiteX4" fmla="*/ 3845 w 10057"/>
              <a:gd name="connsiteY4" fmla="*/ 10000 h 10000"/>
              <a:gd name="connsiteX0" fmla="*/ 0 w 10054"/>
              <a:gd name="connsiteY0" fmla="*/ 0 h 10000"/>
              <a:gd name="connsiteX1" fmla="*/ 6615 w 10054"/>
              <a:gd name="connsiteY1" fmla="*/ 1951 h 10000"/>
              <a:gd name="connsiteX2" fmla="*/ 10032 w 10054"/>
              <a:gd name="connsiteY2" fmla="*/ 4021 h 10000"/>
              <a:gd name="connsiteX3" fmla="*/ 4827 w 10054"/>
              <a:gd name="connsiteY3" fmla="*/ 7240 h 10000"/>
              <a:gd name="connsiteX4" fmla="*/ 3845 w 10054"/>
              <a:gd name="connsiteY4" fmla="*/ 10000 h 10000"/>
              <a:gd name="connsiteX0" fmla="*/ 0 w 10048"/>
              <a:gd name="connsiteY0" fmla="*/ 0 h 10000"/>
              <a:gd name="connsiteX1" fmla="*/ 6615 w 10048"/>
              <a:gd name="connsiteY1" fmla="*/ 1951 h 10000"/>
              <a:gd name="connsiteX2" fmla="*/ 10032 w 10048"/>
              <a:gd name="connsiteY2" fmla="*/ 4021 h 10000"/>
              <a:gd name="connsiteX3" fmla="*/ 4827 w 10048"/>
              <a:gd name="connsiteY3" fmla="*/ 7240 h 10000"/>
              <a:gd name="connsiteX4" fmla="*/ 3845 w 10048"/>
              <a:gd name="connsiteY4" fmla="*/ 10000 h 10000"/>
              <a:gd name="connsiteX0" fmla="*/ 0 w 10040"/>
              <a:gd name="connsiteY0" fmla="*/ 0 h 10000"/>
              <a:gd name="connsiteX1" fmla="*/ 6615 w 10040"/>
              <a:gd name="connsiteY1" fmla="*/ 1951 h 10000"/>
              <a:gd name="connsiteX2" fmla="*/ 10032 w 10040"/>
              <a:gd name="connsiteY2" fmla="*/ 4021 h 10000"/>
              <a:gd name="connsiteX3" fmla="*/ 4827 w 10040"/>
              <a:gd name="connsiteY3" fmla="*/ 7240 h 10000"/>
              <a:gd name="connsiteX4" fmla="*/ 3845 w 10040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51"/>
              <a:gd name="connsiteY0" fmla="*/ 0 h 10000"/>
              <a:gd name="connsiteX1" fmla="*/ 6615 w 10051"/>
              <a:gd name="connsiteY1" fmla="*/ 1951 h 10000"/>
              <a:gd name="connsiteX2" fmla="*/ 10032 w 10051"/>
              <a:gd name="connsiteY2" fmla="*/ 4021 h 10000"/>
              <a:gd name="connsiteX3" fmla="*/ 4827 w 10051"/>
              <a:gd name="connsiteY3" fmla="*/ 7240 h 10000"/>
              <a:gd name="connsiteX4" fmla="*/ 3845 w 10051"/>
              <a:gd name="connsiteY4" fmla="*/ 10000 h 10000"/>
              <a:gd name="connsiteX0" fmla="*/ 0 w 10045"/>
              <a:gd name="connsiteY0" fmla="*/ 0 h 10000"/>
              <a:gd name="connsiteX1" fmla="*/ 6615 w 10045"/>
              <a:gd name="connsiteY1" fmla="*/ 1951 h 10000"/>
              <a:gd name="connsiteX2" fmla="*/ 10032 w 10045"/>
              <a:gd name="connsiteY2" fmla="*/ 4021 h 10000"/>
              <a:gd name="connsiteX3" fmla="*/ 4827 w 10045"/>
              <a:gd name="connsiteY3" fmla="*/ 7240 h 10000"/>
              <a:gd name="connsiteX4" fmla="*/ 3845 w 10045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43"/>
              <a:gd name="connsiteY0" fmla="*/ 0 h 10000"/>
              <a:gd name="connsiteX1" fmla="*/ 6615 w 10043"/>
              <a:gd name="connsiteY1" fmla="*/ 1951 h 10000"/>
              <a:gd name="connsiteX2" fmla="*/ 10032 w 10043"/>
              <a:gd name="connsiteY2" fmla="*/ 4021 h 10000"/>
              <a:gd name="connsiteX3" fmla="*/ 4827 w 10043"/>
              <a:gd name="connsiteY3" fmla="*/ 7240 h 10000"/>
              <a:gd name="connsiteX4" fmla="*/ 3845 w 10043"/>
              <a:gd name="connsiteY4" fmla="*/ 10000 h 10000"/>
              <a:gd name="connsiteX0" fmla="*/ 0 w 10036"/>
              <a:gd name="connsiteY0" fmla="*/ 0 h 10000"/>
              <a:gd name="connsiteX1" fmla="*/ 6615 w 10036"/>
              <a:gd name="connsiteY1" fmla="*/ 1951 h 10000"/>
              <a:gd name="connsiteX2" fmla="*/ 10032 w 10036"/>
              <a:gd name="connsiteY2" fmla="*/ 4021 h 10000"/>
              <a:gd name="connsiteX3" fmla="*/ 4827 w 10036"/>
              <a:gd name="connsiteY3" fmla="*/ 7240 h 10000"/>
              <a:gd name="connsiteX4" fmla="*/ 3845 w 10036"/>
              <a:gd name="connsiteY4" fmla="*/ 10000 h 10000"/>
              <a:gd name="connsiteX0" fmla="*/ 0 w 10073"/>
              <a:gd name="connsiteY0" fmla="*/ 0 h 10000"/>
              <a:gd name="connsiteX1" fmla="*/ 6615 w 10073"/>
              <a:gd name="connsiteY1" fmla="*/ 1951 h 10000"/>
              <a:gd name="connsiteX2" fmla="*/ 10069 w 10073"/>
              <a:gd name="connsiteY2" fmla="*/ 4021 h 10000"/>
              <a:gd name="connsiteX3" fmla="*/ 4827 w 10073"/>
              <a:gd name="connsiteY3" fmla="*/ 7240 h 10000"/>
              <a:gd name="connsiteX4" fmla="*/ 3845 w 10073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0"/>
              <a:gd name="connsiteY0" fmla="*/ 0 h 10000"/>
              <a:gd name="connsiteX1" fmla="*/ 6615 w 10070"/>
              <a:gd name="connsiteY1" fmla="*/ 1951 h 10000"/>
              <a:gd name="connsiteX2" fmla="*/ 10069 w 10070"/>
              <a:gd name="connsiteY2" fmla="*/ 4021 h 10000"/>
              <a:gd name="connsiteX3" fmla="*/ 4827 w 10070"/>
              <a:gd name="connsiteY3" fmla="*/ 7240 h 10000"/>
              <a:gd name="connsiteX4" fmla="*/ 3845 w 10070"/>
              <a:gd name="connsiteY4" fmla="*/ 10000 h 10000"/>
              <a:gd name="connsiteX0" fmla="*/ 0 w 10072"/>
              <a:gd name="connsiteY0" fmla="*/ 0 h 10000"/>
              <a:gd name="connsiteX1" fmla="*/ 6615 w 10072"/>
              <a:gd name="connsiteY1" fmla="*/ 1951 h 10000"/>
              <a:gd name="connsiteX2" fmla="*/ 10069 w 10072"/>
              <a:gd name="connsiteY2" fmla="*/ 4021 h 10000"/>
              <a:gd name="connsiteX3" fmla="*/ 4827 w 10072"/>
              <a:gd name="connsiteY3" fmla="*/ 7240 h 10000"/>
              <a:gd name="connsiteX4" fmla="*/ 3845 w 10072"/>
              <a:gd name="connsiteY4" fmla="*/ 10000 h 10000"/>
              <a:gd name="connsiteX0" fmla="*/ 0 w 10071"/>
              <a:gd name="connsiteY0" fmla="*/ 0 h 10000"/>
              <a:gd name="connsiteX1" fmla="*/ 6615 w 10071"/>
              <a:gd name="connsiteY1" fmla="*/ 1951 h 10000"/>
              <a:gd name="connsiteX2" fmla="*/ 10069 w 10071"/>
              <a:gd name="connsiteY2" fmla="*/ 4021 h 10000"/>
              <a:gd name="connsiteX3" fmla="*/ 4827 w 10071"/>
              <a:gd name="connsiteY3" fmla="*/ 7240 h 10000"/>
              <a:gd name="connsiteX4" fmla="*/ 3845 w 10071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10069"/>
              <a:gd name="connsiteY0" fmla="*/ 0 h 10000"/>
              <a:gd name="connsiteX1" fmla="*/ 6615 w 10069"/>
              <a:gd name="connsiteY1" fmla="*/ 1951 h 10000"/>
              <a:gd name="connsiteX2" fmla="*/ 10069 w 10069"/>
              <a:gd name="connsiteY2" fmla="*/ 4021 h 10000"/>
              <a:gd name="connsiteX3" fmla="*/ 4827 w 10069"/>
              <a:gd name="connsiteY3" fmla="*/ 7240 h 10000"/>
              <a:gd name="connsiteX4" fmla="*/ 3845 w 10069"/>
              <a:gd name="connsiteY4" fmla="*/ 10000 h 10000"/>
              <a:gd name="connsiteX0" fmla="*/ 0 w 8287"/>
              <a:gd name="connsiteY0" fmla="*/ 5384 h 8090"/>
              <a:gd name="connsiteX1" fmla="*/ 4833 w 8287"/>
              <a:gd name="connsiteY1" fmla="*/ 41 h 8090"/>
              <a:gd name="connsiteX2" fmla="*/ 8287 w 8287"/>
              <a:gd name="connsiteY2" fmla="*/ 2111 h 8090"/>
              <a:gd name="connsiteX3" fmla="*/ 3045 w 8287"/>
              <a:gd name="connsiteY3" fmla="*/ 5330 h 8090"/>
              <a:gd name="connsiteX4" fmla="*/ 2063 w 8287"/>
              <a:gd name="connsiteY4" fmla="*/ 8090 h 8090"/>
              <a:gd name="connsiteX0" fmla="*/ 0 w 10000"/>
              <a:gd name="connsiteY0" fmla="*/ 6654 h 9999"/>
              <a:gd name="connsiteX1" fmla="*/ 5832 w 10000"/>
              <a:gd name="connsiteY1" fmla="*/ 50 h 9999"/>
              <a:gd name="connsiteX2" fmla="*/ 10000 w 10000"/>
              <a:gd name="connsiteY2" fmla="*/ 2608 h 9999"/>
              <a:gd name="connsiteX3" fmla="*/ 3674 w 10000"/>
              <a:gd name="connsiteY3" fmla="*/ 6587 h 9999"/>
              <a:gd name="connsiteX4" fmla="*/ 2489 w 10000"/>
              <a:gd name="connsiteY4" fmla="*/ 9999 h 9999"/>
              <a:gd name="connsiteX0" fmla="*/ 0 w 10000"/>
              <a:gd name="connsiteY0" fmla="*/ 6605 h 9950"/>
              <a:gd name="connsiteX1" fmla="*/ 5832 w 10000"/>
              <a:gd name="connsiteY1" fmla="*/ 0 h 9950"/>
              <a:gd name="connsiteX2" fmla="*/ 10000 w 10000"/>
              <a:gd name="connsiteY2" fmla="*/ 2558 h 9950"/>
              <a:gd name="connsiteX3" fmla="*/ 3674 w 10000"/>
              <a:gd name="connsiteY3" fmla="*/ 6538 h 9950"/>
              <a:gd name="connsiteX4" fmla="*/ 2489 w 10000"/>
              <a:gd name="connsiteY4" fmla="*/ 9950 h 995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0000"/>
              <a:gd name="connsiteY0" fmla="*/ 6638 h 10000"/>
              <a:gd name="connsiteX1" fmla="*/ 5832 w 10000"/>
              <a:gd name="connsiteY1" fmla="*/ 0 h 10000"/>
              <a:gd name="connsiteX2" fmla="*/ 10000 w 10000"/>
              <a:gd name="connsiteY2" fmla="*/ 2571 h 10000"/>
              <a:gd name="connsiteX3" fmla="*/ 3674 w 10000"/>
              <a:gd name="connsiteY3" fmla="*/ 6571 h 10000"/>
              <a:gd name="connsiteX4" fmla="*/ 2489 w 10000"/>
              <a:gd name="connsiteY4" fmla="*/ 10000 h 1000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71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180 w 11082"/>
              <a:gd name="connsiteY4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01 w 11082"/>
              <a:gd name="connsiteY4" fmla="*/ 8755 h 10210"/>
              <a:gd name="connsiteX5" fmla="*/ 3180 w 11082"/>
              <a:gd name="connsiteY5" fmla="*/ 10000 h 10210"/>
              <a:gd name="connsiteX0" fmla="*/ 0 w 11082"/>
              <a:gd name="connsiteY0" fmla="*/ 10210 h 10253"/>
              <a:gd name="connsiteX1" fmla="*/ 6914 w 11082"/>
              <a:gd name="connsiteY1" fmla="*/ 0 h 10253"/>
              <a:gd name="connsiteX2" fmla="*/ 11082 w 11082"/>
              <a:gd name="connsiteY2" fmla="*/ 2571 h 10253"/>
              <a:gd name="connsiteX3" fmla="*/ 4756 w 11082"/>
              <a:gd name="connsiteY3" fmla="*/ 6571 h 10253"/>
              <a:gd name="connsiteX4" fmla="*/ 3591 w 11082"/>
              <a:gd name="connsiteY4" fmla="*/ 10049 h 10253"/>
              <a:gd name="connsiteX5" fmla="*/ 3180 w 11082"/>
              <a:gd name="connsiteY5" fmla="*/ 10000 h 10253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3180 w 11082"/>
              <a:gd name="connsiteY5" fmla="*/ 10000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0" fmla="*/ 0 w 11082"/>
              <a:gd name="connsiteY0" fmla="*/ 10210 h 10210"/>
              <a:gd name="connsiteX1" fmla="*/ 6914 w 11082"/>
              <a:gd name="connsiteY1" fmla="*/ 0 h 10210"/>
              <a:gd name="connsiteX2" fmla="*/ 11082 w 11082"/>
              <a:gd name="connsiteY2" fmla="*/ 2571 h 10210"/>
              <a:gd name="connsiteX3" fmla="*/ 4756 w 11082"/>
              <a:gd name="connsiteY3" fmla="*/ 6571 h 10210"/>
              <a:gd name="connsiteX4" fmla="*/ 3591 w 11082"/>
              <a:gd name="connsiteY4" fmla="*/ 10049 h 10210"/>
              <a:gd name="connsiteX5" fmla="*/ 83 w 11082"/>
              <a:gd name="connsiteY5" fmla="*/ 10181 h 10210"/>
              <a:gd name="connsiteX6" fmla="*/ 0 w 11082"/>
              <a:gd name="connsiteY6" fmla="*/ 10210 h 1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2" h="10210">
                <a:moveTo>
                  <a:pt x="0" y="10210"/>
                </a:moveTo>
                <a:cubicBezTo>
                  <a:pt x="472" y="5618"/>
                  <a:pt x="5073" y="1744"/>
                  <a:pt x="6914" y="0"/>
                </a:cubicBezTo>
                <a:cubicBezTo>
                  <a:pt x="10153" y="1334"/>
                  <a:pt x="11093" y="1739"/>
                  <a:pt x="11082" y="2571"/>
                </a:cubicBezTo>
                <a:cubicBezTo>
                  <a:pt x="10876" y="3844"/>
                  <a:pt x="5986" y="5241"/>
                  <a:pt x="4756" y="6571"/>
                </a:cubicBezTo>
                <a:cubicBezTo>
                  <a:pt x="3553" y="7913"/>
                  <a:pt x="3854" y="9478"/>
                  <a:pt x="3591" y="10049"/>
                </a:cubicBezTo>
                <a:cubicBezTo>
                  <a:pt x="3298" y="10154"/>
                  <a:pt x="136" y="9974"/>
                  <a:pt x="83" y="10181"/>
                </a:cubicBezTo>
                <a:lnTo>
                  <a:pt x="0" y="10210"/>
                </a:lnTo>
                <a:close/>
              </a:path>
            </a:pathLst>
          </a:custGeom>
          <a:pattFill prst="dkHorz">
            <a:fgClr>
              <a:schemeClr val="bg1"/>
            </a:fgClr>
            <a:bgClr>
              <a:srgbClr val="C00000"/>
            </a:bgClr>
          </a:pattFill>
          <a:ln w="25400">
            <a:noFill/>
            <a:round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18" name="Text Box 5095"/>
          <p:cNvSpPr txBox="1">
            <a:spLocks noChangeArrowheads="1"/>
          </p:cNvSpPr>
          <p:nvPr/>
        </p:nvSpPr>
        <p:spPr bwMode="auto">
          <a:xfrm>
            <a:off x="1856092" y="668740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5096"/>
          <p:cNvSpPr txBox="1">
            <a:spLocks noChangeArrowheads="1"/>
          </p:cNvSpPr>
          <p:nvPr/>
        </p:nvSpPr>
        <p:spPr bwMode="auto">
          <a:xfrm>
            <a:off x="10005119" y="4768129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>
                <a:effectLst/>
                <a:latin typeface="Times New Roman"/>
                <a:ea typeface="Calibri"/>
                <a:cs typeface="Times New Roman"/>
              </a:rPr>
              <a:t>d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Line 5098"/>
          <p:cNvCxnSpPr/>
          <p:nvPr/>
        </p:nvCxnSpPr>
        <p:spPr bwMode="auto">
          <a:xfrm>
            <a:off x="6467249" y="2408260"/>
            <a:ext cx="0" cy="2843647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Freeform 5115"/>
          <p:cNvSpPr>
            <a:spLocks/>
          </p:cNvSpPr>
          <p:nvPr/>
        </p:nvSpPr>
        <p:spPr bwMode="auto">
          <a:xfrm>
            <a:off x="3153094" y="1791484"/>
            <a:ext cx="4459055" cy="3465225"/>
          </a:xfrm>
          <a:custGeom>
            <a:avLst/>
            <a:gdLst>
              <a:gd name="T0" fmla="*/ 0 w 3744"/>
              <a:gd name="T1" fmla="*/ 3122 h 3122"/>
              <a:gd name="T2" fmla="*/ 646 w 3744"/>
              <a:gd name="T3" fmla="*/ 1942 h 3122"/>
              <a:gd name="T4" fmla="*/ 3141 w 3744"/>
              <a:gd name="T5" fmla="*/ 318 h 3122"/>
              <a:gd name="T6" fmla="*/ 3744 w 3744"/>
              <a:gd name="T7" fmla="*/ 33 h 312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8389 w 10032"/>
              <a:gd name="connsiteY2" fmla="*/ 1061 h 10042"/>
              <a:gd name="connsiteX3" fmla="*/ 10032 w 10032"/>
              <a:gd name="connsiteY3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2083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814 h 10042"/>
              <a:gd name="connsiteX4" fmla="*/ 10032 w 10032"/>
              <a:gd name="connsiteY4" fmla="*/ 0 h 10042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210 h 10438"/>
              <a:gd name="connsiteX4" fmla="*/ 10064 w 10064"/>
              <a:gd name="connsiteY4" fmla="*/ 0 h 10438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062 h 10438"/>
              <a:gd name="connsiteX4" fmla="*/ 10064 w 10064"/>
              <a:gd name="connsiteY4" fmla="*/ 0 h 10438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10096 w 10096"/>
              <a:gd name="connsiteY3" fmla="*/ 0 h 1058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821 w 10065"/>
              <a:gd name="connsiteY2" fmla="*/ 2653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693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7240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9" h="10990">
                <a:moveTo>
                  <a:pt x="0" y="10990"/>
                </a:moveTo>
                <a:cubicBezTo>
                  <a:pt x="165" y="9883"/>
                  <a:pt x="472" y="8780"/>
                  <a:pt x="1586" y="7283"/>
                </a:cubicBezTo>
                <a:cubicBezTo>
                  <a:pt x="2700" y="5786"/>
                  <a:pt x="5348" y="3614"/>
                  <a:pt x="6682" y="2566"/>
                </a:cubicBezTo>
                <a:cubicBezTo>
                  <a:pt x="8016" y="1518"/>
                  <a:pt x="9244" y="660"/>
                  <a:pt x="10049" y="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21" name="Text Box 5095"/>
          <p:cNvSpPr txBox="1">
            <a:spLocks noChangeArrowheads="1"/>
          </p:cNvSpPr>
          <p:nvPr/>
        </p:nvSpPr>
        <p:spPr bwMode="auto">
          <a:xfrm>
            <a:off x="1888028" y="1403088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Calibri"/>
                <a:ea typeface="Calibri"/>
                <a:cs typeface="Times New Roman"/>
                <a:sym typeface="Symbol"/>
              </a:rPr>
              <a:t></a:t>
            </a:r>
            <a:r>
              <a:rPr lang="en-US" sz="2400" i="1" baseline="-25000" dirty="0">
                <a:effectLst/>
                <a:latin typeface="Calibri"/>
                <a:ea typeface="Calibri"/>
                <a:cs typeface="Times New Roman"/>
                <a:sym typeface="Symbol"/>
              </a:rPr>
              <a:t>0</a:t>
            </a:r>
            <a:endParaRPr lang="ru-RU" sz="2400" i="1" baseline="-25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5095"/>
          <p:cNvSpPr txBox="1">
            <a:spLocks noChangeArrowheads="1"/>
          </p:cNvSpPr>
          <p:nvPr/>
        </p:nvSpPr>
        <p:spPr bwMode="auto">
          <a:xfrm>
            <a:off x="1892668" y="2145857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Text Box 5096"/>
          <p:cNvSpPr txBox="1">
            <a:spLocks noChangeArrowheads="1"/>
          </p:cNvSpPr>
          <p:nvPr/>
        </p:nvSpPr>
        <p:spPr bwMode="auto">
          <a:xfrm>
            <a:off x="6359166" y="477760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i="1" baseline="-25000" dirty="0" smtClean="0">
                <a:effectLst/>
                <a:latin typeface="Times New Roman"/>
                <a:ea typeface="Calibri"/>
                <a:cs typeface="Times New Roman"/>
              </a:rPr>
              <a:t>L,1</a:t>
            </a:r>
            <a:endParaRPr lang="ru-RU" sz="2400" i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5" name="Line 5098"/>
          <p:cNvCxnSpPr/>
          <p:nvPr/>
        </p:nvCxnSpPr>
        <p:spPr bwMode="auto">
          <a:xfrm>
            <a:off x="4499510" y="2032504"/>
            <a:ext cx="0" cy="324000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Line 5087"/>
          <p:cNvCxnSpPr/>
          <p:nvPr/>
        </p:nvCxnSpPr>
        <p:spPr bwMode="auto">
          <a:xfrm flipH="1">
            <a:off x="2611368" y="2063409"/>
            <a:ext cx="1908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5095"/>
          <p:cNvSpPr txBox="1">
            <a:spLocks noChangeArrowheads="1"/>
          </p:cNvSpPr>
          <p:nvPr/>
        </p:nvSpPr>
        <p:spPr bwMode="auto">
          <a:xfrm>
            <a:off x="1900237" y="181406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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 Box 5095"/>
          <p:cNvSpPr txBox="1">
            <a:spLocks noChangeArrowheads="1"/>
          </p:cNvSpPr>
          <p:nvPr/>
        </p:nvSpPr>
        <p:spPr bwMode="auto">
          <a:xfrm>
            <a:off x="4037734" y="5293285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T</a:t>
            </a:r>
            <a:r>
              <a:rPr lang="en-US" sz="2400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L,2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 Box 5095"/>
          <p:cNvSpPr txBox="1">
            <a:spLocks noChangeArrowheads="1"/>
          </p:cNvSpPr>
          <p:nvPr/>
        </p:nvSpPr>
        <p:spPr bwMode="auto">
          <a:xfrm>
            <a:off x="4055187" y="1401656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2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Text Box 5095"/>
          <p:cNvSpPr txBox="1">
            <a:spLocks noChangeArrowheads="1"/>
          </p:cNvSpPr>
          <p:nvPr/>
        </p:nvSpPr>
        <p:spPr bwMode="auto">
          <a:xfrm>
            <a:off x="6200055" y="1881573"/>
            <a:ext cx="954032" cy="6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1</a:t>
            </a:r>
            <a:endParaRPr lang="ru-RU" sz="2400" i="1" baseline="-25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Freeform 5090"/>
          <p:cNvSpPr>
            <a:spLocks/>
          </p:cNvSpPr>
          <p:nvPr/>
        </p:nvSpPr>
        <p:spPr bwMode="auto">
          <a:xfrm>
            <a:off x="2609393" y="1723741"/>
            <a:ext cx="6327090" cy="351029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75" h="3033">
                <a:moveTo>
                  <a:pt x="0" y="0"/>
                </a:moveTo>
                <a:cubicBezTo>
                  <a:pt x="736" y="181"/>
                  <a:pt x="4063" y="720"/>
                  <a:pt x="4419" y="1086"/>
                </a:cubicBezTo>
                <a:cubicBezTo>
                  <a:pt x="4775" y="1452"/>
                  <a:pt x="2591" y="1871"/>
                  <a:pt x="2139" y="2196"/>
                </a:cubicBezTo>
                <a:cubicBezTo>
                  <a:pt x="1687" y="2521"/>
                  <a:pt x="1795" y="2859"/>
                  <a:pt x="1704" y="3033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  <p:sp>
        <p:nvSpPr>
          <p:cNvPr id="34" name="Выноска 2 (без границы) 33"/>
          <p:cNvSpPr/>
          <p:nvPr/>
        </p:nvSpPr>
        <p:spPr>
          <a:xfrm>
            <a:off x="8764551" y="3071192"/>
            <a:ext cx="3005259" cy="1289276"/>
          </a:xfrm>
          <a:prstGeom prst="callout2">
            <a:avLst>
              <a:gd name="adj1" fmla="val 14659"/>
              <a:gd name="adj2" fmla="val -1360"/>
              <a:gd name="adj3" fmla="val 7186"/>
              <a:gd name="adj4" fmla="val -28242"/>
              <a:gd name="adj5" fmla="val -24138"/>
              <a:gd name="adj6" fmla="val -55572"/>
            </a:avLst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Positive dynamic</a:t>
            </a:r>
            <a:endParaRPr lang="en-US" sz="2800" b="1" i="1" dirty="0"/>
          </a:p>
          <a:p>
            <a:pPr algn="ctr"/>
            <a:r>
              <a:rPr lang="en-US" sz="2800" b="1" i="1" dirty="0"/>
              <a:t>torque</a:t>
            </a:r>
            <a:endParaRPr lang="ru-RU" sz="2800" b="1" i="1" dirty="0"/>
          </a:p>
        </p:txBody>
      </p:sp>
      <p:sp>
        <p:nvSpPr>
          <p:cNvPr id="35" name="Freeform 5115"/>
          <p:cNvSpPr>
            <a:spLocks/>
          </p:cNvSpPr>
          <p:nvPr/>
        </p:nvSpPr>
        <p:spPr bwMode="auto">
          <a:xfrm>
            <a:off x="2854270" y="1620628"/>
            <a:ext cx="1959476" cy="3614188"/>
          </a:xfrm>
          <a:custGeom>
            <a:avLst/>
            <a:gdLst>
              <a:gd name="T0" fmla="*/ 0 w 3744"/>
              <a:gd name="T1" fmla="*/ 3122 h 3122"/>
              <a:gd name="T2" fmla="*/ 646 w 3744"/>
              <a:gd name="T3" fmla="*/ 1942 h 3122"/>
              <a:gd name="T4" fmla="*/ 3141 w 3744"/>
              <a:gd name="T5" fmla="*/ 318 h 3122"/>
              <a:gd name="T6" fmla="*/ 3744 w 3744"/>
              <a:gd name="T7" fmla="*/ 33 h 312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8389 w 10032"/>
              <a:gd name="connsiteY2" fmla="*/ 1061 h 10042"/>
              <a:gd name="connsiteX3" fmla="*/ 10032 w 10032"/>
              <a:gd name="connsiteY3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2083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1061 h 10042"/>
              <a:gd name="connsiteX4" fmla="*/ 10032 w 10032"/>
              <a:gd name="connsiteY4" fmla="*/ 0 h 10042"/>
              <a:gd name="connsiteX0" fmla="*/ 0 w 10032"/>
              <a:gd name="connsiteY0" fmla="*/ 10042 h 10042"/>
              <a:gd name="connsiteX1" fmla="*/ 1725 w 10032"/>
              <a:gd name="connsiteY1" fmla="*/ 6262 h 10042"/>
              <a:gd name="connsiteX2" fmla="*/ 6759 w 10032"/>
              <a:gd name="connsiteY2" fmla="*/ 1935 h 10042"/>
              <a:gd name="connsiteX3" fmla="*/ 8389 w 10032"/>
              <a:gd name="connsiteY3" fmla="*/ 814 h 10042"/>
              <a:gd name="connsiteX4" fmla="*/ 10032 w 10032"/>
              <a:gd name="connsiteY4" fmla="*/ 0 h 10042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210 h 10438"/>
              <a:gd name="connsiteX4" fmla="*/ 10064 w 10064"/>
              <a:gd name="connsiteY4" fmla="*/ 0 h 10438"/>
              <a:gd name="connsiteX0" fmla="*/ 0 w 10064"/>
              <a:gd name="connsiteY0" fmla="*/ 10438 h 10438"/>
              <a:gd name="connsiteX1" fmla="*/ 1725 w 10064"/>
              <a:gd name="connsiteY1" fmla="*/ 6658 h 10438"/>
              <a:gd name="connsiteX2" fmla="*/ 6759 w 10064"/>
              <a:gd name="connsiteY2" fmla="*/ 2331 h 10438"/>
              <a:gd name="connsiteX3" fmla="*/ 8389 w 10064"/>
              <a:gd name="connsiteY3" fmla="*/ 1062 h 10438"/>
              <a:gd name="connsiteX4" fmla="*/ 10064 w 10064"/>
              <a:gd name="connsiteY4" fmla="*/ 0 h 10438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1725 w 10096"/>
              <a:gd name="connsiteY1" fmla="*/ 6806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759 w 10096"/>
              <a:gd name="connsiteY2" fmla="*/ 2479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8389 w 10096"/>
              <a:gd name="connsiteY3" fmla="*/ 1210 h 10586"/>
              <a:gd name="connsiteX4" fmla="*/ 10096 w 10096"/>
              <a:gd name="connsiteY4" fmla="*/ 0 h 10586"/>
              <a:gd name="connsiteX0" fmla="*/ 0 w 10096"/>
              <a:gd name="connsiteY0" fmla="*/ 10586 h 10586"/>
              <a:gd name="connsiteX1" fmla="*/ 2094 w 10096"/>
              <a:gd name="connsiteY1" fmla="*/ 6287 h 10586"/>
              <a:gd name="connsiteX2" fmla="*/ 6821 w 10096"/>
              <a:gd name="connsiteY2" fmla="*/ 2133 h 10586"/>
              <a:gd name="connsiteX3" fmla="*/ 10096 w 10096"/>
              <a:gd name="connsiteY3" fmla="*/ 0 h 1058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96"/>
              <a:gd name="connsiteY0" fmla="*/ 10846 h 10846"/>
              <a:gd name="connsiteX1" fmla="*/ 2094 w 10096"/>
              <a:gd name="connsiteY1" fmla="*/ 6547 h 10846"/>
              <a:gd name="connsiteX2" fmla="*/ 6821 w 10096"/>
              <a:gd name="connsiteY2" fmla="*/ 2393 h 10846"/>
              <a:gd name="connsiteX3" fmla="*/ 10096 w 10096"/>
              <a:gd name="connsiteY3" fmla="*/ 0 h 1084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821 w 10065"/>
              <a:gd name="connsiteY2" fmla="*/ 2653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2094 w 10065"/>
              <a:gd name="connsiteY1" fmla="*/ 680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6937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510 w 10065"/>
              <a:gd name="connsiteY1" fmla="*/ 7240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65"/>
              <a:gd name="connsiteY0" fmla="*/ 11106 h 11106"/>
              <a:gd name="connsiteX1" fmla="*/ 1602 w 10065"/>
              <a:gd name="connsiteY1" fmla="*/ 7283 h 11106"/>
              <a:gd name="connsiteX2" fmla="*/ 6698 w 10065"/>
              <a:gd name="connsiteY2" fmla="*/ 2566 h 11106"/>
              <a:gd name="connsiteX3" fmla="*/ 10065 w 10065"/>
              <a:gd name="connsiteY3" fmla="*/ 0 h 11106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  <a:gd name="connsiteX0" fmla="*/ 0 w 10049"/>
              <a:gd name="connsiteY0" fmla="*/ 10990 h 10990"/>
              <a:gd name="connsiteX1" fmla="*/ 1586 w 10049"/>
              <a:gd name="connsiteY1" fmla="*/ 7283 h 10990"/>
              <a:gd name="connsiteX2" fmla="*/ 6682 w 10049"/>
              <a:gd name="connsiteY2" fmla="*/ 2566 h 10990"/>
              <a:gd name="connsiteX3" fmla="*/ 10049 w 10049"/>
              <a:gd name="connsiteY3" fmla="*/ 0 h 1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9" h="10990">
                <a:moveTo>
                  <a:pt x="0" y="10990"/>
                </a:moveTo>
                <a:cubicBezTo>
                  <a:pt x="165" y="9883"/>
                  <a:pt x="472" y="8780"/>
                  <a:pt x="1586" y="7283"/>
                </a:cubicBezTo>
                <a:cubicBezTo>
                  <a:pt x="2700" y="5786"/>
                  <a:pt x="5348" y="3614"/>
                  <a:pt x="6682" y="2566"/>
                </a:cubicBezTo>
                <a:cubicBezTo>
                  <a:pt x="8016" y="1518"/>
                  <a:pt x="9244" y="660"/>
                  <a:pt x="10049" y="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000"/>
          </a:p>
        </p:txBody>
      </p:sp>
      <p:sp>
        <p:nvSpPr>
          <p:cNvPr id="36" name="Овал 35"/>
          <p:cNvSpPr/>
          <p:nvPr/>
        </p:nvSpPr>
        <p:spPr>
          <a:xfrm>
            <a:off x="6238649" y="2163605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/>
          <p:cNvSpPr/>
          <p:nvPr/>
        </p:nvSpPr>
        <p:spPr>
          <a:xfrm>
            <a:off x="4266963" y="1786407"/>
            <a:ext cx="457200" cy="494408"/>
          </a:xfrm>
          <a:prstGeom prst="ellipse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4887780" y="4507706"/>
            <a:ext cx="234490" cy="688911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184995" y="4006200"/>
            <a:ext cx="863432" cy="481955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048427" y="3594207"/>
            <a:ext cx="1563722" cy="411993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7639779" y="3231856"/>
            <a:ext cx="821686" cy="346724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 flipV="1">
            <a:off x="8468459" y="2872396"/>
            <a:ext cx="34367" cy="342287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 flipV="1">
            <a:off x="7748505" y="2645584"/>
            <a:ext cx="650060" cy="249570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 flipV="1">
            <a:off x="6439978" y="2381081"/>
            <a:ext cx="1308527" cy="27277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 flipV="1">
            <a:off x="4519368" y="2032504"/>
            <a:ext cx="1979682" cy="375756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 flipV="1">
            <a:off x="5122271" y="2653858"/>
            <a:ext cx="2829033" cy="50436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Freeform 5090"/>
          <p:cNvSpPr>
            <a:spLocks/>
          </p:cNvSpPr>
          <p:nvPr/>
        </p:nvSpPr>
        <p:spPr bwMode="auto">
          <a:xfrm>
            <a:off x="2609393" y="2731128"/>
            <a:ext cx="6327090" cy="3510290"/>
          </a:xfrm>
          <a:custGeom>
            <a:avLst/>
            <a:gdLst>
              <a:gd name="T0" fmla="*/ 0 w 4775"/>
              <a:gd name="T1" fmla="*/ 0 h 3033"/>
              <a:gd name="T2" fmla="*/ 4419 w 4775"/>
              <a:gd name="T3" fmla="*/ 1086 h 3033"/>
              <a:gd name="T4" fmla="*/ 2139 w 4775"/>
              <a:gd name="T5" fmla="*/ 2196 h 3033"/>
              <a:gd name="T6" fmla="*/ 1704 w 4775"/>
              <a:gd name="T7" fmla="*/ 3033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75" h="3033">
                <a:moveTo>
                  <a:pt x="0" y="0"/>
                </a:moveTo>
                <a:cubicBezTo>
                  <a:pt x="736" y="181"/>
                  <a:pt x="4063" y="720"/>
                  <a:pt x="4419" y="1086"/>
                </a:cubicBezTo>
                <a:cubicBezTo>
                  <a:pt x="4775" y="1452"/>
                  <a:pt x="2591" y="1871"/>
                  <a:pt x="2139" y="2196"/>
                </a:cubicBezTo>
                <a:cubicBezTo>
                  <a:pt x="1687" y="2521"/>
                  <a:pt x="1795" y="2859"/>
                  <a:pt x="1704" y="3033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 b="1" i="1"/>
          </a:p>
        </p:txBody>
      </p:sp>
    </p:spTree>
    <p:extLst>
      <p:ext uri="{BB962C8B-B14F-4D97-AF65-F5344CB8AC3E}">
        <p14:creationId xmlns:p14="http://schemas.microsoft.com/office/powerpoint/2010/main" val="851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3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61114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Methods of angular speed control of </a:t>
            </a:r>
            <a:r>
              <a:rPr lang="en-US" dirty="0" smtClean="0"/>
              <a:t>AC </a:t>
            </a:r>
            <a:r>
              <a:rPr lang="en-US" dirty="0"/>
              <a:t>motors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514" y="1562100"/>
            <a:ext cx="7698828" cy="4744107"/>
          </a:xfrm>
          <a:prstGeom prst="rect">
            <a:avLst/>
          </a:prstGeom>
          <a:noFill/>
          <a:ln w="28575">
            <a:noFill/>
          </a:ln>
        </p:spPr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455547"/>
              </p:ext>
            </p:extLst>
          </p:nvPr>
        </p:nvGraphicFramePr>
        <p:xfrm>
          <a:off x="584200" y="1253066"/>
          <a:ext cx="4902200" cy="484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Changing of parameters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Supply</a:t>
                      </a:r>
                      <a:r>
                        <a:rPr lang="en-US" sz="3200" baseline="0" dirty="0"/>
                        <a:t> voltage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Additional rotor resistance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Frequency of the supply voltage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Combination</a:t>
                      </a:r>
                      <a:r>
                        <a:rPr lang="en-US" sz="3200" baseline="0" dirty="0"/>
                        <a:t> of parameters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7" name="Выноска 2 (без границы) 96"/>
          <p:cNvSpPr/>
          <p:nvPr/>
        </p:nvSpPr>
        <p:spPr>
          <a:xfrm>
            <a:off x="10551524" y="4592688"/>
            <a:ext cx="914400" cy="61264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7293"/>
              <a:gd name="adj6" fmla="val -33593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2</a:t>
            </a:r>
            <a:endParaRPr lang="ru-RU" sz="2800" b="1" i="1" dirty="0"/>
          </a:p>
        </p:txBody>
      </p:sp>
      <p:sp>
        <p:nvSpPr>
          <p:cNvPr id="100" name="Выноска 2 (без границы) 99"/>
          <p:cNvSpPr/>
          <p:nvPr/>
        </p:nvSpPr>
        <p:spPr>
          <a:xfrm flipH="1">
            <a:off x="6917724" y="1615101"/>
            <a:ext cx="1268292" cy="612648"/>
          </a:xfrm>
          <a:prstGeom prst="callout2">
            <a:avLst>
              <a:gd name="adj1" fmla="val 49845"/>
              <a:gd name="adj2" fmla="val 679"/>
              <a:gd name="adj3" fmla="val 49845"/>
              <a:gd name="adj4" fmla="val -18469"/>
              <a:gd name="adj5" fmla="val 83507"/>
              <a:gd name="adj6" fmla="val -6652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1,3,4</a:t>
            </a:r>
            <a:endParaRPr lang="ru-RU" sz="2800" b="1" i="1" dirty="0"/>
          </a:p>
        </p:txBody>
      </p:sp>
      <p:pic>
        <p:nvPicPr>
          <p:cNvPr id="101" name="Picture 5" descr="C:\Users\Beshta\AppData\Local\Microsoft\Windows\Temporary Internet Files\Content.IE5\89MJLXZY\Siemens_Log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241" y="1723286"/>
            <a:ext cx="892798" cy="851878"/>
          </a:xfrm>
          <a:prstGeom prst="rect">
            <a:avLst/>
          </a:prstGeom>
          <a:noFill/>
          <a:ln>
            <a:solidFill>
              <a:schemeClr val="dk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3" descr="C:\Users\Beshta\AppData\Local\Microsoft\Windows\Temporary Internet Files\Content.IE5\5Y6T25LW\AC_moto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768" y="2981306"/>
            <a:ext cx="1029833" cy="1029833"/>
          </a:xfrm>
          <a:prstGeom prst="rect">
            <a:avLst/>
          </a:prstGeom>
          <a:noFill/>
          <a:ln>
            <a:solidFill>
              <a:schemeClr val="dk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5" descr="C:\Users\Beshta\AppData\Local\Microsoft\Windows\Temporary Internet Files\Content.IE5\5Y6T25LW\250px-Danfoss_Vlt_automation_driv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48612" y="1723286"/>
            <a:ext cx="1079050" cy="915034"/>
          </a:xfrm>
          <a:prstGeom prst="rect">
            <a:avLst/>
          </a:prstGeom>
          <a:noFill/>
          <a:ln>
            <a:solidFill>
              <a:schemeClr val="dk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C:\Users\Beshta\AppData\Local\Microsoft\Windows\Temporary Internet Files\Content.IE5\VLV84KY5\295px-Высоковольт-2011-26-0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024" y="690175"/>
            <a:ext cx="1031647" cy="688931"/>
          </a:xfrm>
          <a:prstGeom prst="rect">
            <a:avLst/>
          </a:prstGeom>
          <a:noFill/>
          <a:ln>
            <a:solidFill>
              <a:schemeClr val="dk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Стрелка вниз 104"/>
          <p:cNvSpPr/>
          <p:nvPr/>
        </p:nvSpPr>
        <p:spPr>
          <a:xfrm>
            <a:off x="9330563" y="1397061"/>
            <a:ext cx="412568" cy="288000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трелка вниз 105"/>
          <p:cNvSpPr/>
          <p:nvPr/>
        </p:nvSpPr>
        <p:spPr>
          <a:xfrm>
            <a:off x="9371400" y="2667580"/>
            <a:ext cx="412568" cy="288000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трелка углом вверх 106"/>
          <p:cNvSpPr/>
          <p:nvPr/>
        </p:nvSpPr>
        <p:spPr>
          <a:xfrm>
            <a:off x="10142292" y="2638320"/>
            <a:ext cx="1031443" cy="919638"/>
          </a:xfrm>
          <a:prstGeom prst="bentUpArrow">
            <a:avLst>
              <a:gd name="adj1" fmla="val 6539"/>
              <a:gd name="adj2" fmla="val 9406"/>
              <a:gd name="adj3" fmla="val 25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трелка влево 107"/>
          <p:cNvSpPr/>
          <p:nvPr/>
        </p:nvSpPr>
        <p:spPr>
          <a:xfrm>
            <a:off x="10164237" y="2048363"/>
            <a:ext cx="432000" cy="201724"/>
          </a:xfrm>
          <a:prstGeom prst="leftArrow">
            <a:avLst>
              <a:gd name="adj1" fmla="val 31789"/>
              <a:gd name="adj2" fmla="val 11717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/>
          <p:cNvSpPr txBox="1"/>
          <p:nvPr/>
        </p:nvSpPr>
        <p:spPr>
          <a:xfrm>
            <a:off x="10322229" y="559128"/>
            <a:ext cx="151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electric drive</a:t>
            </a:r>
            <a:endParaRPr lang="ru-RU" sz="2400" dirty="0"/>
          </a:p>
        </p:txBody>
      </p:sp>
      <p:grpSp>
        <p:nvGrpSpPr>
          <p:cNvPr id="110" name="Группа 109"/>
          <p:cNvGrpSpPr/>
          <p:nvPr/>
        </p:nvGrpSpPr>
        <p:grpSpPr>
          <a:xfrm>
            <a:off x="6403975" y="3368384"/>
            <a:ext cx="3136840" cy="2862131"/>
            <a:chOff x="6403975" y="2695473"/>
            <a:chExt cx="3877170" cy="3535042"/>
          </a:xfrm>
        </p:grpSpPr>
        <p:grpSp>
          <p:nvGrpSpPr>
            <p:cNvPr id="111" name="Group 11438"/>
            <p:cNvGrpSpPr>
              <a:grpSpLocks/>
            </p:cNvGrpSpPr>
            <p:nvPr/>
          </p:nvGrpSpPr>
          <p:grpSpPr bwMode="auto">
            <a:xfrm>
              <a:off x="7145655" y="5414540"/>
              <a:ext cx="447040" cy="114935"/>
              <a:chOff x="3514" y="10401"/>
              <a:chExt cx="704" cy="181"/>
            </a:xfrm>
          </p:grpSpPr>
          <p:cxnSp>
            <p:nvCxnSpPr>
              <p:cNvPr id="175" name="Line 11439"/>
              <p:cNvCxnSpPr/>
              <p:nvPr/>
            </p:nvCxnSpPr>
            <p:spPr bwMode="auto">
              <a:xfrm>
                <a:off x="3514" y="10581"/>
                <a:ext cx="18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" name="Line 11440"/>
              <p:cNvCxnSpPr/>
              <p:nvPr/>
            </p:nvCxnSpPr>
            <p:spPr bwMode="auto">
              <a:xfrm flipV="1">
                <a:off x="3706" y="10401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7" name="Line 11441"/>
              <p:cNvCxnSpPr/>
              <p:nvPr/>
            </p:nvCxnSpPr>
            <p:spPr bwMode="auto">
              <a:xfrm>
                <a:off x="3938" y="10581"/>
                <a:ext cx="28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2" name="Group 11434"/>
            <p:cNvGrpSpPr>
              <a:grpSpLocks/>
            </p:cNvGrpSpPr>
            <p:nvPr/>
          </p:nvGrpSpPr>
          <p:grpSpPr bwMode="auto">
            <a:xfrm>
              <a:off x="7143115" y="5772680"/>
              <a:ext cx="447040" cy="114935"/>
              <a:chOff x="3514" y="10401"/>
              <a:chExt cx="704" cy="181"/>
            </a:xfrm>
          </p:grpSpPr>
          <p:cxnSp>
            <p:nvCxnSpPr>
              <p:cNvPr id="172" name="Line 11435"/>
              <p:cNvCxnSpPr/>
              <p:nvPr/>
            </p:nvCxnSpPr>
            <p:spPr bwMode="auto">
              <a:xfrm>
                <a:off x="3514" y="10581"/>
                <a:ext cx="18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3" name="Line 11436"/>
              <p:cNvCxnSpPr/>
              <p:nvPr/>
            </p:nvCxnSpPr>
            <p:spPr bwMode="auto">
              <a:xfrm flipV="1">
                <a:off x="3706" y="10401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" name="Line 11437"/>
              <p:cNvCxnSpPr/>
              <p:nvPr/>
            </p:nvCxnSpPr>
            <p:spPr bwMode="auto">
              <a:xfrm>
                <a:off x="3938" y="10581"/>
                <a:ext cx="28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" name="Group 11422"/>
            <p:cNvGrpSpPr>
              <a:grpSpLocks/>
            </p:cNvGrpSpPr>
            <p:nvPr/>
          </p:nvGrpSpPr>
          <p:grpSpPr bwMode="auto">
            <a:xfrm>
              <a:off x="6566535" y="5414540"/>
              <a:ext cx="447040" cy="114935"/>
              <a:chOff x="3514" y="10401"/>
              <a:chExt cx="704" cy="181"/>
            </a:xfrm>
          </p:grpSpPr>
          <p:cxnSp>
            <p:nvCxnSpPr>
              <p:cNvPr id="169" name="Line 11423"/>
              <p:cNvCxnSpPr/>
              <p:nvPr/>
            </p:nvCxnSpPr>
            <p:spPr bwMode="auto">
              <a:xfrm>
                <a:off x="3514" y="10581"/>
                <a:ext cx="18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0" name="Line 11424"/>
              <p:cNvCxnSpPr/>
              <p:nvPr/>
            </p:nvCxnSpPr>
            <p:spPr bwMode="auto">
              <a:xfrm flipV="1">
                <a:off x="3706" y="10401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1" name="Line 11425"/>
              <p:cNvCxnSpPr/>
              <p:nvPr/>
            </p:nvCxnSpPr>
            <p:spPr bwMode="auto">
              <a:xfrm>
                <a:off x="3938" y="10581"/>
                <a:ext cx="28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4" name="Group 11421"/>
            <p:cNvGrpSpPr>
              <a:grpSpLocks/>
            </p:cNvGrpSpPr>
            <p:nvPr/>
          </p:nvGrpSpPr>
          <p:grpSpPr bwMode="auto">
            <a:xfrm>
              <a:off x="6566535" y="5772680"/>
              <a:ext cx="447040" cy="114935"/>
              <a:chOff x="3514" y="10401"/>
              <a:chExt cx="704" cy="181"/>
            </a:xfrm>
          </p:grpSpPr>
          <p:cxnSp>
            <p:nvCxnSpPr>
              <p:cNvPr id="166" name="Line 11393"/>
              <p:cNvCxnSpPr/>
              <p:nvPr/>
            </p:nvCxnSpPr>
            <p:spPr bwMode="auto">
              <a:xfrm>
                <a:off x="3514" y="10581"/>
                <a:ext cx="18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7" name="Line 11394"/>
              <p:cNvCxnSpPr/>
              <p:nvPr/>
            </p:nvCxnSpPr>
            <p:spPr bwMode="auto">
              <a:xfrm flipV="1">
                <a:off x="3706" y="10401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8" name="Line 11395"/>
              <p:cNvCxnSpPr/>
              <p:nvPr/>
            </p:nvCxnSpPr>
            <p:spPr bwMode="auto">
              <a:xfrm>
                <a:off x="3938" y="10581"/>
                <a:ext cx="28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15" name="Line 11345"/>
            <p:cNvCxnSpPr/>
            <p:nvPr/>
          </p:nvCxnSpPr>
          <p:spPr bwMode="auto">
            <a:xfrm flipH="1">
              <a:off x="7064375" y="4611900"/>
              <a:ext cx="10160" cy="16179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6" name="Rectangle 11347"/>
            <p:cNvSpPr>
              <a:spLocks noChangeArrowheads="1"/>
            </p:cNvSpPr>
            <p:nvPr/>
          </p:nvSpPr>
          <p:spPr bwMode="auto">
            <a:xfrm>
              <a:off x="6985000" y="5198005"/>
              <a:ext cx="165100" cy="92265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sp>
          <p:nvSpPr>
            <p:cNvPr id="117" name="Oval 11349"/>
            <p:cNvSpPr>
              <a:spLocks noChangeArrowheads="1"/>
            </p:cNvSpPr>
            <p:nvPr/>
          </p:nvSpPr>
          <p:spPr bwMode="auto">
            <a:xfrm>
              <a:off x="7056755" y="3106315"/>
              <a:ext cx="82550" cy="800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cxnSp>
          <p:nvCxnSpPr>
            <p:cNvPr id="118" name="Line 11356"/>
            <p:cNvCxnSpPr/>
            <p:nvPr/>
          </p:nvCxnSpPr>
          <p:spPr bwMode="auto">
            <a:xfrm>
              <a:off x="7618730" y="5886345"/>
              <a:ext cx="190690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Line 11357"/>
            <p:cNvCxnSpPr/>
            <p:nvPr/>
          </p:nvCxnSpPr>
          <p:spPr bwMode="auto">
            <a:xfrm>
              <a:off x="7975600" y="4263285"/>
              <a:ext cx="3175" cy="9378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Line 11358"/>
            <p:cNvCxnSpPr/>
            <p:nvPr/>
          </p:nvCxnSpPr>
          <p:spPr bwMode="auto">
            <a:xfrm>
              <a:off x="8664575" y="5201180"/>
              <a:ext cx="635" cy="3225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Line 11359"/>
            <p:cNvCxnSpPr/>
            <p:nvPr/>
          </p:nvCxnSpPr>
          <p:spPr bwMode="auto">
            <a:xfrm>
              <a:off x="9350375" y="5201180"/>
              <a:ext cx="635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Line 11364"/>
            <p:cNvCxnSpPr/>
            <p:nvPr/>
          </p:nvCxnSpPr>
          <p:spPr bwMode="auto">
            <a:xfrm>
              <a:off x="7635875" y="4870980"/>
              <a:ext cx="635" cy="1358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Line 11365"/>
            <p:cNvCxnSpPr/>
            <p:nvPr/>
          </p:nvCxnSpPr>
          <p:spPr bwMode="auto">
            <a:xfrm>
              <a:off x="6612890" y="3750205"/>
              <a:ext cx="239395" cy="2279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Line 11366"/>
            <p:cNvCxnSpPr/>
            <p:nvPr/>
          </p:nvCxnSpPr>
          <p:spPr bwMode="auto">
            <a:xfrm flipH="1">
              <a:off x="7329170" y="3750205"/>
              <a:ext cx="237490" cy="2279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Line 11367"/>
            <p:cNvCxnSpPr/>
            <p:nvPr/>
          </p:nvCxnSpPr>
          <p:spPr bwMode="auto">
            <a:xfrm>
              <a:off x="6612890" y="3178705"/>
              <a:ext cx="0" cy="571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Line 11368"/>
            <p:cNvCxnSpPr/>
            <p:nvPr/>
          </p:nvCxnSpPr>
          <p:spPr bwMode="auto">
            <a:xfrm>
              <a:off x="7566660" y="3178705"/>
              <a:ext cx="0" cy="5715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Line 11369"/>
            <p:cNvCxnSpPr/>
            <p:nvPr/>
          </p:nvCxnSpPr>
          <p:spPr bwMode="auto">
            <a:xfrm>
              <a:off x="6492875" y="4860185"/>
              <a:ext cx="635" cy="13696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11371"/>
            <p:cNvSpPr>
              <a:spLocks noChangeArrowheads="1"/>
            </p:cNvSpPr>
            <p:nvPr/>
          </p:nvSpPr>
          <p:spPr bwMode="auto">
            <a:xfrm>
              <a:off x="6403975" y="5196735"/>
              <a:ext cx="165100" cy="92392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sp>
          <p:nvSpPr>
            <p:cNvPr id="129" name="Oval 11374"/>
            <p:cNvSpPr>
              <a:spLocks noChangeArrowheads="1"/>
            </p:cNvSpPr>
            <p:nvPr/>
          </p:nvSpPr>
          <p:spPr bwMode="auto">
            <a:xfrm>
              <a:off x="6578600" y="3117745"/>
              <a:ext cx="81280" cy="800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sp>
          <p:nvSpPr>
            <p:cNvPr id="130" name="Oval 11375"/>
            <p:cNvSpPr>
              <a:spLocks noChangeArrowheads="1"/>
            </p:cNvSpPr>
            <p:nvPr/>
          </p:nvSpPr>
          <p:spPr bwMode="auto">
            <a:xfrm>
              <a:off x="7519035" y="3101870"/>
              <a:ext cx="83820" cy="7874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cxnSp>
          <p:nvCxnSpPr>
            <p:cNvPr id="131" name="Line 11376"/>
            <p:cNvCxnSpPr/>
            <p:nvPr/>
          </p:nvCxnSpPr>
          <p:spPr bwMode="auto">
            <a:xfrm>
              <a:off x="6492875" y="6229880"/>
              <a:ext cx="11430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Line 11380"/>
            <p:cNvCxnSpPr/>
            <p:nvPr/>
          </p:nvCxnSpPr>
          <p:spPr bwMode="auto">
            <a:xfrm>
              <a:off x="7407275" y="4267730"/>
              <a:ext cx="68770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Line 11381"/>
            <p:cNvCxnSpPr/>
            <p:nvPr/>
          </p:nvCxnSpPr>
          <p:spPr bwMode="auto">
            <a:xfrm>
              <a:off x="7618730" y="5528840"/>
              <a:ext cx="119126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Line 11382"/>
            <p:cNvCxnSpPr/>
            <p:nvPr/>
          </p:nvCxnSpPr>
          <p:spPr bwMode="auto">
            <a:xfrm>
              <a:off x="7618730" y="6114945"/>
              <a:ext cx="264604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Line 11386"/>
            <p:cNvCxnSpPr/>
            <p:nvPr/>
          </p:nvCxnSpPr>
          <p:spPr bwMode="auto">
            <a:xfrm>
              <a:off x="10150475" y="5201180"/>
              <a:ext cx="635" cy="914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Text Box 11400"/>
            <p:cNvSpPr txBox="1">
              <a:spLocks noChangeArrowheads="1"/>
            </p:cNvSpPr>
            <p:nvPr/>
          </p:nvSpPr>
          <p:spPr bwMode="auto">
            <a:xfrm>
              <a:off x="6485539" y="5156309"/>
              <a:ext cx="379095" cy="30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>
                  <a:effectLst/>
                  <a:latin typeface="Times New Roman"/>
                  <a:ea typeface="Calibri"/>
                  <a:cs typeface="Times New Roman"/>
                </a:rPr>
                <a:t>S</a:t>
              </a:r>
              <a:r>
                <a:rPr lang="en-US" sz="1000" i="1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ru-RU" sz="10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7" name="Text Box 11402"/>
            <p:cNvSpPr txBox="1">
              <a:spLocks noChangeArrowheads="1"/>
            </p:cNvSpPr>
            <p:nvPr/>
          </p:nvSpPr>
          <p:spPr bwMode="auto">
            <a:xfrm>
              <a:off x="7065858" y="4858367"/>
              <a:ext cx="379095" cy="30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>
                  <a:effectLst/>
                  <a:latin typeface="Times New Roman"/>
                  <a:ea typeface="Calibri"/>
                  <a:cs typeface="Times New Roman"/>
                </a:rPr>
                <a:t>S</a:t>
              </a:r>
              <a:r>
                <a:rPr lang="en-US" sz="1000" i="1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ru-RU" sz="10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8" name="Text Box 11403"/>
            <p:cNvSpPr txBox="1">
              <a:spLocks noChangeArrowheads="1"/>
            </p:cNvSpPr>
            <p:nvPr/>
          </p:nvSpPr>
          <p:spPr bwMode="auto">
            <a:xfrm>
              <a:off x="6545864" y="4933466"/>
              <a:ext cx="36004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>
                  <a:effectLst/>
                  <a:latin typeface="Times New Roman"/>
                  <a:ea typeface="Calibri"/>
                  <a:cs typeface="Times New Roman"/>
                </a:rPr>
                <a:t>S</a:t>
              </a:r>
              <a:r>
                <a:rPr lang="en-US" sz="1000" i="1" baseline="-25000"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endParaRPr lang="ru-RU" sz="10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9" name="Text Box 11407"/>
            <p:cNvSpPr txBox="1">
              <a:spLocks noChangeArrowheads="1"/>
            </p:cNvSpPr>
            <p:nvPr/>
          </p:nvSpPr>
          <p:spPr bwMode="auto">
            <a:xfrm>
              <a:off x="7750175" y="4629680"/>
              <a:ext cx="3429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 dirty="0"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1000" i="1" baseline="-25000" dirty="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ru-RU" sz="1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0" name="Text Box 11408"/>
            <p:cNvSpPr txBox="1">
              <a:spLocks noChangeArrowheads="1"/>
            </p:cNvSpPr>
            <p:nvPr/>
          </p:nvSpPr>
          <p:spPr bwMode="auto">
            <a:xfrm>
              <a:off x="7864475" y="5201180"/>
              <a:ext cx="646430" cy="29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1000" i="1" baseline="-25000">
                  <a:effectLst/>
                  <a:latin typeface="Times New Roman"/>
                  <a:ea typeface="Calibri"/>
                  <a:cs typeface="Times New Roman"/>
                </a:rPr>
                <a:t>ad,1</a:t>
              </a:r>
              <a:endParaRPr lang="ru-RU" sz="10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1" name="Text Box 11409"/>
            <p:cNvSpPr txBox="1">
              <a:spLocks noChangeArrowheads="1"/>
            </p:cNvSpPr>
            <p:nvPr/>
          </p:nvSpPr>
          <p:spPr bwMode="auto">
            <a:xfrm>
              <a:off x="8817610" y="5429780"/>
              <a:ext cx="647065" cy="29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1000" i="1" baseline="-25000">
                  <a:effectLst/>
                  <a:latin typeface="Times New Roman"/>
                  <a:ea typeface="Calibri"/>
                  <a:cs typeface="Times New Roman"/>
                </a:rPr>
                <a:t>ad,2</a:t>
              </a:r>
              <a:endParaRPr lang="ru-RU" sz="10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42" name="Line 11413"/>
            <p:cNvCxnSpPr/>
            <p:nvPr/>
          </p:nvCxnSpPr>
          <p:spPr bwMode="auto">
            <a:xfrm flipH="1" flipV="1">
              <a:off x="7292975" y="4528080"/>
              <a:ext cx="342900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Line 11414"/>
            <p:cNvCxnSpPr/>
            <p:nvPr/>
          </p:nvCxnSpPr>
          <p:spPr bwMode="auto">
            <a:xfrm flipV="1">
              <a:off x="6492875" y="4493790"/>
              <a:ext cx="410210" cy="364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Oval 11415"/>
            <p:cNvSpPr>
              <a:spLocks noChangeArrowheads="1"/>
            </p:cNvSpPr>
            <p:nvPr/>
          </p:nvSpPr>
          <p:spPr bwMode="auto">
            <a:xfrm>
              <a:off x="6699250" y="3877840"/>
              <a:ext cx="779145" cy="76136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sp>
          <p:nvSpPr>
            <p:cNvPr id="145" name="AutoShape 11416"/>
            <p:cNvSpPr>
              <a:spLocks noChangeArrowheads="1"/>
            </p:cNvSpPr>
            <p:nvPr/>
          </p:nvSpPr>
          <p:spPr bwMode="auto">
            <a:xfrm>
              <a:off x="6786245" y="3972455"/>
              <a:ext cx="600075" cy="572135"/>
            </a:xfrm>
            <a:prstGeom prst="flowChartConnec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cxnSp>
          <p:nvCxnSpPr>
            <p:cNvPr id="146" name="Line 11417"/>
            <p:cNvCxnSpPr/>
            <p:nvPr/>
          </p:nvCxnSpPr>
          <p:spPr bwMode="auto">
            <a:xfrm>
              <a:off x="7578725" y="5196735"/>
              <a:ext cx="2686050" cy="4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Line 11418"/>
            <p:cNvCxnSpPr/>
            <p:nvPr/>
          </p:nvCxnSpPr>
          <p:spPr bwMode="auto">
            <a:xfrm flipH="1">
              <a:off x="7086600" y="3178705"/>
              <a:ext cx="3175" cy="6896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Text Box 11419"/>
            <p:cNvSpPr txBox="1">
              <a:spLocks noChangeArrowheads="1"/>
            </p:cNvSpPr>
            <p:nvPr/>
          </p:nvSpPr>
          <p:spPr bwMode="auto">
            <a:xfrm>
              <a:off x="6845402" y="4068340"/>
              <a:ext cx="595630" cy="342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b="1" i="1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1000" b="1" i="1" dirty="0">
                  <a:effectLst/>
                  <a:latin typeface="Times New Roman"/>
                  <a:ea typeface="Calibri"/>
                  <a:cs typeface="Times New Roman"/>
                </a:rPr>
                <a:t>M</a:t>
              </a:r>
              <a:endParaRPr lang="ru-RU" sz="10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9" name="Text Box 11420"/>
            <p:cNvSpPr txBox="1">
              <a:spLocks noChangeArrowheads="1"/>
            </p:cNvSpPr>
            <p:nvPr/>
          </p:nvSpPr>
          <p:spPr bwMode="auto">
            <a:xfrm>
              <a:off x="9634715" y="5523713"/>
              <a:ext cx="646430" cy="29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 dirty="0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1000" i="1" baseline="-25000" dirty="0">
                  <a:effectLst/>
                  <a:latin typeface="Times New Roman"/>
                  <a:ea typeface="Calibri"/>
                  <a:cs typeface="Times New Roman"/>
                </a:rPr>
                <a:t>ad,3</a:t>
              </a:r>
              <a:endParaRPr lang="ru-RU" sz="1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150" name="Group 11426"/>
            <p:cNvGrpSpPr>
              <a:grpSpLocks/>
            </p:cNvGrpSpPr>
            <p:nvPr/>
          </p:nvGrpSpPr>
          <p:grpSpPr bwMode="auto">
            <a:xfrm>
              <a:off x="6563995" y="5081800"/>
              <a:ext cx="447040" cy="114935"/>
              <a:chOff x="3514" y="10401"/>
              <a:chExt cx="704" cy="181"/>
            </a:xfrm>
          </p:grpSpPr>
          <p:cxnSp>
            <p:nvCxnSpPr>
              <p:cNvPr id="163" name="Line 11427"/>
              <p:cNvCxnSpPr/>
              <p:nvPr/>
            </p:nvCxnSpPr>
            <p:spPr bwMode="auto">
              <a:xfrm>
                <a:off x="3514" y="10581"/>
                <a:ext cx="18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" name="Line 11428"/>
              <p:cNvCxnSpPr/>
              <p:nvPr/>
            </p:nvCxnSpPr>
            <p:spPr bwMode="auto">
              <a:xfrm flipV="1">
                <a:off x="3706" y="10401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5" name="Line 11429"/>
              <p:cNvCxnSpPr/>
              <p:nvPr/>
            </p:nvCxnSpPr>
            <p:spPr bwMode="auto">
              <a:xfrm>
                <a:off x="3938" y="10581"/>
                <a:ext cx="28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1" name="Group 11430"/>
            <p:cNvGrpSpPr>
              <a:grpSpLocks/>
            </p:cNvGrpSpPr>
            <p:nvPr/>
          </p:nvGrpSpPr>
          <p:grpSpPr bwMode="auto">
            <a:xfrm>
              <a:off x="7148195" y="5086880"/>
              <a:ext cx="447040" cy="114935"/>
              <a:chOff x="3514" y="10401"/>
              <a:chExt cx="704" cy="181"/>
            </a:xfrm>
          </p:grpSpPr>
          <p:cxnSp>
            <p:nvCxnSpPr>
              <p:cNvPr id="160" name="Line 11431"/>
              <p:cNvCxnSpPr/>
              <p:nvPr/>
            </p:nvCxnSpPr>
            <p:spPr bwMode="auto">
              <a:xfrm>
                <a:off x="3514" y="10581"/>
                <a:ext cx="18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1" name="Line 11432"/>
              <p:cNvCxnSpPr/>
              <p:nvPr/>
            </p:nvCxnSpPr>
            <p:spPr bwMode="auto">
              <a:xfrm flipV="1">
                <a:off x="3706" y="10401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2" name="Line 11433"/>
              <p:cNvCxnSpPr/>
              <p:nvPr/>
            </p:nvCxnSpPr>
            <p:spPr bwMode="auto">
              <a:xfrm>
                <a:off x="3938" y="10581"/>
                <a:ext cx="28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2" name="Rectangle 11348"/>
            <p:cNvSpPr>
              <a:spLocks noChangeArrowheads="1"/>
            </p:cNvSpPr>
            <p:nvPr/>
          </p:nvSpPr>
          <p:spPr bwMode="auto">
            <a:xfrm>
              <a:off x="7546975" y="5201180"/>
              <a:ext cx="165100" cy="914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sp>
          <p:nvSpPr>
            <p:cNvPr id="153" name="Text Box 11442"/>
            <p:cNvSpPr txBox="1">
              <a:spLocks noChangeArrowheads="1"/>
            </p:cNvSpPr>
            <p:nvPr/>
          </p:nvSpPr>
          <p:spPr bwMode="auto">
            <a:xfrm>
              <a:off x="7069739" y="5170786"/>
              <a:ext cx="379095" cy="30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>
                  <a:effectLst/>
                  <a:latin typeface="Times New Roman"/>
                  <a:ea typeface="Calibri"/>
                  <a:cs typeface="Times New Roman"/>
                </a:rPr>
                <a:t>S</a:t>
              </a:r>
              <a:r>
                <a:rPr lang="en-US" sz="1000" i="1" baseline="-2500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endParaRPr lang="ru-RU" sz="10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4" name="Text Box 11443"/>
            <p:cNvSpPr txBox="1">
              <a:spLocks noChangeArrowheads="1"/>
            </p:cNvSpPr>
            <p:nvPr/>
          </p:nvSpPr>
          <p:spPr bwMode="auto">
            <a:xfrm>
              <a:off x="6510797" y="5507168"/>
              <a:ext cx="379095" cy="30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>
                  <a:effectLst/>
                  <a:latin typeface="Times New Roman"/>
                  <a:ea typeface="Calibri"/>
                  <a:cs typeface="Times New Roman"/>
                </a:rPr>
                <a:t>S</a:t>
              </a:r>
              <a:r>
                <a:rPr lang="en-US" sz="1000" i="1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ru-RU" sz="10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5" name="Text Box 11444"/>
            <p:cNvSpPr txBox="1">
              <a:spLocks noChangeArrowheads="1"/>
            </p:cNvSpPr>
            <p:nvPr/>
          </p:nvSpPr>
          <p:spPr bwMode="auto">
            <a:xfrm>
              <a:off x="7097537" y="5518766"/>
              <a:ext cx="379095" cy="30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i="1">
                  <a:effectLst/>
                  <a:latin typeface="Times New Roman"/>
                  <a:ea typeface="Calibri"/>
                  <a:cs typeface="Times New Roman"/>
                </a:rPr>
                <a:t>S</a:t>
              </a:r>
              <a:r>
                <a:rPr lang="en-US" sz="1000" i="1" baseline="-25000"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endParaRPr lang="ru-RU" sz="10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56" name="Line 11445"/>
            <p:cNvCxnSpPr/>
            <p:nvPr/>
          </p:nvCxnSpPr>
          <p:spPr bwMode="auto">
            <a:xfrm flipH="1">
              <a:off x="6556375" y="3105680"/>
              <a:ext cx="114300" cy="114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7" name="Line 11446"/>
            <p:cNvCxnSpPr/>
            <p:nvPr/>
          </p:nvCxnSpPr>
          <p:spPr bwMode="auto">
            <a:xfrm flipH="1">
              <a:off x="7038975" y="3092980"/>
              <a:ext cx="114300" cy="114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8" name="Line 11447"/>
            <p:cNvCxnSpPr/>
            <p:nvPr/>
          </p:nvCxnSpPr>
          <p:spPr bwMode="auto">
            <a:xfrm flipH="1">
              <a:off x="7502525" y="3080280"/>
              <a:ext cx="114300" cy="114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59" name="Text Box 11448"/>
            <p:cNvSpPr txBox="1">
              <a:spLocks noChangeArrowheads="1"/>
            </p:cNvSpPr>
            <p:nvPr/>
          </p:nvSpPr>
          <p:spPr bwMode="auto">
            <a:xfrm>
              <a:off x="6911416" y="2695473"/>
              <a:ext cx="379095" cy="30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b="1" i="1">
                  <a:effectLst/>
                  <a:latin typeface="Times New Roman"/>
                  <a:ea typeface="Calibri"/>
                  <a:cs typeface="Times New Roman"/>
                </a:rPr>
                <a:t>~</a:t>
              </a:r>
              <a:endParaRPr lang="ru-RU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78" name="Овал 177"/>
          <p:cNvSpPr/>
          <p:nvPr/>
        </p:nvSpPr>
        <p:spPr>
          <a:xfrm>
            <a:off x="5997039" y="5036717"/>
            <a:ext cx="1981736" cy="137733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8035529" y="2898042"/>
            <a:ext cx="867434" cy="1215190"/>
            <a:chOff x="5956637" y="1695647"/>
            <a:chExt cx="867434" cy="1215190"/>
          </a:xfrm>
        </p:grpSpPr>
        <p:cxnSp>
          <p:nvCxnSpPr>
            <p:cNvPr id="179" name="Line 11365"/>
            <p:cNvCxnSpPr/>
            <p:nvPr/>
          </p:nvCxnSpPr>
          <p:spPr bwMode="auto">
            <a:xfrm>
              <a:off x="6005022" y="2195498"/>
              <a:ext cx="193683" cy="1845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Line 11366"/>
            <p:cNvCxnSpPr/>
            <p:nvPr/>
          </p:nvCxnSpPr>
          <p:spPr bwMode="auto">
            <a:xfrm flipH="1">
              <a:off x="6584531" y="2195498"/>
              <a:ext cx="192142" cy="1845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Line 11367"/>
            <p:cNvCxnSpPr/>
            <p:nvPr/>
          </p:nvCxnSpPr>
          <p:spPr bwMode="auto">
            <a:xfrm>
              <a:off x="6005022" y="1732786"/>
              <a:ext cx="0" cy="4627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Line 11368"/>
            <p:cNvCxnSpPr/>
            <p:nvPr/>
          </p:nvCxnSpPr>
          <p:spPr bwMode="auto">
            <a:xfrm>
              <a:off x="6776673" y="1732786"/>
              <a:ext cx="0" cy="4627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3" name="Oval 11415"/>
            <p:cNvSpPr>
              <a:spLocks noChangeArrowheads="1"/>
            </p:cNvSpPr>
            <p:nvPr/>
          </p:nvSpPr>
          <p:spPr bwMode="auto">
            <a:xfrm>
              <a:off x="6074891" y="2298837"/>
              <a:ext cx="612000" cy="6120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cxnSp>
          <p:nvCxnSpPr>
            <p:cNvPr id="184" name="Line 11418"/>
            <p:cNvCxnSpPr/>
            <p:nvPr/>
          </p:nvCxnSpPr>
          <p:spPr bwMode="auto">
            <a:xfrm flipH="1">
              <a:off x="6388279" y="1732786"/>
              <a:ext cx="2569" cy="5583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6" name="AutoShape 11416"/>
            <p:cNvSpPr>
              <a:spLocks noChangeArrowheads="1"/>
            </p:cNvSpPr>
            <p:nvPr/>
          </p:nvSpPr>
          <p:spPr bwMode="auto">
            <a:xfrm>
              <a:off x="6147860" y="2368605"/>
              <a:ext cx="468000" cy="468000"/>
            </a:xfrm>
            <a:prstGeom prst="flowChartConnec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000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5956637" y="1707105"/>
              <a:ext cx="92475" cy="92542"/>
              <a:chOff x="5826868" y="2895371"/>
              <a:chExt cx="92475" cy="92542"/>
            </a:xfrm>
          </p:grpSpPr>
          <p:sp>
            <p:nvSpPr>
              <p:cNvPr id="188" name="Oval 11349"/>
              <p:cNvSpPr>
                <a:spLocks noChangeArrowheads="1"/>
              </p:cNvSpPr>
              <p:nvPr/>
            </p:nvSpPr>
            <p:spPr bwMode="auto">
              <a:xfrm>
                <a:off x="5839909" y="2908540"/>
                <a:ext cx="66787" cy="647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1000"/>
              </a:p>
            </p:txBody>
          </p:sp>
          <p:cxnSp>
            <p:nvCxnSpPr>
              <p:cNvPr id="187" name="Line 11445"/>
              <p:cNvCxnSpPr/>
              <p:nvPr/>
            </p:nvCxnSpPr>
            <p:spPr bwMode="auto">
              <a:xfrm flipH="1">
                <a:off x="5826868" y="2895371"/>
                <a:ext cx="92475" cy="925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89" name="Группа 188"/>
            <p:cNvGrpSpPr/>
            <p:nvPr/>
          </p:nvGrpSpPr>
          <p:grpSpPr>
            <a:xfrm>
              <a:off x="6343343" y="1707105"/>
              <a:ext cx="92475" cy="92542"/>
              <a:chOff x="5826868" y="2895371"/>
              <a:chExt cx="92475" cy="92542"/>
            </a:xfrm>
          </p:grpSpPr>
          <p:sp>
            <p:nvSpPr>
              <p:cNvPr id="190" name="Oval 11349"/>
              <p:cNvSpPr>
                <a:spLocks noChangeArrowheads="1"/>
              </p:cNvSpPr>
              <p:nvPr/>
            </p:nvSpPr>
            <p:spPr bwMode="auto">
              <a:xfrm>
                <a:off x="5839909" y="2908540"/>
                <a:ext cx="66787" cy="647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1000"/>
              </a:p>
            </p:txBody>
          </p:sp>
          <p:cxnSp>
            <p:nvCxnSpPr>
              <p:cNvPr id="191" name="Line 11445"/>
              <p:cNvCxnSpPr/>
              <p:nvPr/>
            </p:nvCxnSpPr>
            <p:spPr bwMode="auto">
              <a:xfrm flipH="1">
                <a:off x="5826868" y="2895371"/>
                <a:ext cx="92475" cy="925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2" name="Группа 191"/>
            <p:cNvGrpSpPr/>
            <p:nvPr/>
          </p:nvGrpSpPr>
          <p:grpSpPr>
            <a:xfrm>
              <a:off x="6731596" y="1695647"/>
              <a:ext cx="92475" cy="92542"/>
              <a:chOff x="5826868" y="2895371"/>
              <a:chExt cx="92475" cy="92542"/>
            </a:xfrm>
          </p:grpSpPr>
          <p:sp>
            <p:nvSpPr>
              <p:cNvPr id="193" name="Oval 11349"/>
              <p:cNvSpPr>
                <a:spLocks noChangeArrowheads="1"/>
              </p:cNvSpPr>
              <p:nvPr/>
            </p:nvSpPr>
            <p:spPr bwMode="auto">
              <a:xfrm>
                <a:off x="5839909" y="2908540"/>
                <a:ext cx="66787" cy="647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sz="1000"/>
              </a:p>
            </p:txBody>
          </p:sp>
          <p:cxnSp>
            <p:nvCxnSpPr>
              <p:cNvPr id="194" name="Line 11445"/>
              <p:cNvCxnSpPr/>
              <p:nvPr/>
            </p:nvCxnSpPr>
            <p:spPr bwMode="auto">
              <a:xfrm flipH="1">
                <a:off x="5826868" y="2895371"/>
                <a:ext cx="92475" cy="925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42253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D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FED</Template>
  <TotalTime>17801</TotalTime>
  <Words>1021</Words>
  <Application>Microsoft Office PowerPoint</Application>
  <PresentationFormat>Широкоэкранный</PresentationFormat>
  <Paragraphs>687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Symbol</vt:lpstr>
      <vt:lpstr>Times New Roman</vt:lpstr>
      <vt:lpstr>FED</vt:lpstr>
      <vt:lpstr>Формула</vt:lpstr>
      <vt:lpstr>Уравнение</vt:lpstr>
      <vt:lpstr>Fundamentals of electric drive</vt:lpstr>
      <vt:lpstr>Electromechanical properties of AC electric drives</vt:lpstr>
      <vt:lpstr>Electromechanical properties of electric drives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Electromechanical properties of DC electric drives</vt:lpstr>
      <vt:lpstr>Презентация PowerPoint</vt:lpstr>
      <vt:lpstr>Презентация PowerPoint</vt:lpstr>
      <vt:lpstr>Презентация PowerPoint</vt:lpstr>
      <vt:lpstr>Презентация PowerPoint</vt:lpstr>
      <vt:lpstr>Electromechanical properties of AC electric drives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Beshta</dc:creator>
  <cp:lastModifiedBy>Admin</cp:lastModifiedBy>
  <cp:revision>549</cp:revision>
  <dcterms:created xsi:type="dcterms:W3CDTF">2019-02-03T05:29:24Z</dcterms:created>
  <dcterms:modified xsi:type="dcterms:W3CDTF">2020-05-14T11:50:27Z</dcterms:modified>
</cp:coreProperties>
</file>