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9" r:id="rId2"/>
    <p:sldId id="272" r:id="rId3"/>
    <p:sldId id="339" r:id="rId4"/>
    <p:sldId id="340" r:id="rId5"/>
    <p:sldId id="341" r:id="rId6"/>
    <p:sldId id="307" r:id="rId7"/>
    <p:sldId id="342" r:id="rId8"/>
    <p:sldId id="301" r:id="rId9"/>
    <p:sldId id="343" r:id="rId10"/>
    <p:sldId id="300" r:id="rId11"/>
    <p:sldId id="344" r:id="rId12"/>
    <p:sldId id="338" r:id="rId13"/>
    <p:sldId id="33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4598" y="394754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Presentation </a:t>
            </a:r>
            <a:r>
              <a:rPr lang="en-US" sz="2400" b="1" dirty="0" smtClean="0"/>
              <a:t>#</a:t>
            </a:r>
            <a:r>
              <a:rPr lang="ru-UA" sz="2400" b="1" dirty="0"/>
              <a:t>5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551809"/>
                  </p:ext>
                </p:extLst>
              </p:nvPr>
            </p:nvGraphicFramePr>
            <p:xfrm>
              <a:off x="99840" y="1090015"/>
              <a:ext cx="6984124" cy="4884591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3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07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53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9708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Number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range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Torque signs according to the speed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Equation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Character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9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437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66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1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8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2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481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8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3'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 in reverse direction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93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4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663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5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551809"/>
                  </p:ext>
                </p:extLst>
              </p:nvPr>
            </p:nvGraphicFramePr>
            <p:xfrm>
              <a:off x="99840" y="1090015"/>
              <a:ext cx="6984124" cy="4884591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3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07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53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1920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Number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range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Torque signs according to the speed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Equation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Character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9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437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66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1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363636" r="-104745" b="-47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8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2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66667" r="-104745" b="-4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481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85366" r="-104745" b="-32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8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3'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73469" r="-104745" b="-16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 in reverse direction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93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4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985075" r="-104745" b="-146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663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5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944156" r="-10474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Text Box 6194"/>
          <p:cNvSpPr txBox="1">
            <a:spLocks noChangeArrowheads="1"/>
          </p:cNvSpPr>
          <p:nvPr/>
        </p:nvSpPr>
        <p:spPr bwMode="auto">
          <a:xfrm>
            <a:off x="11235161" y="3401695"/>
            <a:ext cx="471606" cy="507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6196"/>
          <p:cNvSpPr txBox="1">
            <a:spLocks noChangeArrowheads="1"/>
          </p:cNvSpPr>
          <p:nvPr/>
        </p:nvSpPr>
        <p:spPr bwMode="auto">
          <a:xfrm>
            <a:off x="8848247" y="2291835"/>
            <a:ext cx="673722" cy="6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6197"/>
          <p:cNvSpPr txBox="1">
            <a:spLocks noChangeArrowheads="1"/>
          </p:cNvSpPr>
          <p:nvPr/>
        </p:nvSpPr>
        <p:spPr bwMode="auto">
          <a:xfrm>
            <a:off x="7300610" y="1912327"/>
            <a:ext cx="943211" cy="5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6198"/>
          <p:cNvSpPr txBox="1">
            <a:spLocks noChangeArrowheads="1"/>
          </p:cNvSpPr>
          <p:nvPr/>
        </p:nvSpPr>
        <p:spPr bwMode="auto">
          <a:xfrm>
            <a:off x="7425730" y="832996"/>
            <a:ext cx="692972" cy="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6" name="Line 6199"/>
          <p:cNvCxnSpPr/>
          <p:nvPr/>
        </p:nvCxnSpPr>
        <p:spPr bwMode="auto">
          <a:xfrm flipH="1" flipV="1">
            <a:off x="8017643" y="956768"/>
            <a:ext cx="8662" cy="52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Line 6200"/>
          <p:cNvCxnSpPr/>
          <p:nvPr/>
        </p:nvCxnSpPr>
        <p:spPr bwMode="auto">
          <a:xfrm>
            <a:off x="7559132" y="3809209"/>
            <a:ext cx="39865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Line 6204"/>
          <p:cNvCxnSpPr/>
          <p:nvPr/>
        </p:nvCxnSpPr>
        <p:spPr bwMode="auto">
          <a:xfrm>
            <a:off x="8700990" y="2375239"/>
            <a:ext cx="700671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Line 6208"/>
          <p:cNvCxnSpPr/>
          <p:nvPr/>
        </p:nvCxnSpPr>
        <p:spPr bwMode="auto">
          <a:xfrm flipH="1">
            <a:off x="7837663" y="2688658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6209"/>
          <p:cNvCxnSpPr/>
          <p:nvPr/>
        </p:nvCxnSpPr>
        <p:spPr bwMode="auto">
          <a:xfrm flipH="1">
            <a:off x="7837663" y="1925510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Line 6210"/>
          <p:cNvCxnSpPr/>
          <p:nvPr/>
        </p:nvCxnSpPr>
        <p:spPr bwMode="auto">
          <a:xfrm flipV="1">
            <a:off x="7864612" y="1928952"/>
            <a:ext cx="0" cy="75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Line 6223"/>
          <p:cNvCxnSpPr/>
          <p:nvPr/>
        </p:nvCxnSpPr>
        <p:spPr bwMode="auto">
          <a:xfrm>
            <a:off x="8019568" y="1228681"/>
            <a:ext cx="3118372" cy="11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" name="Line 6224"/>
          <p:cNvCxnSpPr/>
          <p:nvPr/>
        </p:nvCxnSpPr>
        <p:spPr bwMode="auto">
          <a:xfrm flipV="1">
            <a:off x="8712539" y="1149373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Line 6225"/>
          <p:cNvCxnSpPr/>
          <p:nvPr/>
        </p:nvCxnSpPr>
        <p:spPr bwMode="auto">
          <a:xfrm flipV="1">
            <a:off x="9415136" y="1126714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6" name="Line 6226"/>
          <p:cNvCxnSpPr/>
          <p:nvPr/>
        </p:nvCxnSpPr>
        <p:spPr bwMode="auto">
          <a:xfrm flipH="1" flipV="1">
            <a:off x="10086744" y="1126715"/>
            <a:ext cx="0" cy="504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" name="Line 6227"/>
          <p:cNvCxnSpPr/>
          <p:nvPr/>
        </p:nvCxnSpPr>
        <p:spPr bwMode="auto">
          <a:xfrm flipH="1">
            <a:off x="10786197" y="1107321"/>
            <a:ext cx="962" cy="504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Line 6228"/>
          <p:cNvCxnSpPr/>
          <p:nvPr/>
        </p:nvCxnSpPr>
        <p:spPr bwMode="auto">
          <a:xfrm>
            <a:off x="11137940" y="1126714"/>
            <a:ext cx="962" cy="500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9" name="Text Box 6229"/>
          <p:cNvSpPr txBox="1">
            <a:spLocks noChangeArrowheads="1"/>
          </p:cNvSpPr>
          <p:nvPr/>
        </p:nvSpPr>
        <p:spPr bwMode="auto">
          <a:xfrm>
            <a:off x="8240934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0" name="Text Box 6230"/>
          <p:cNvSpPr txBox="1">
            <a:spLocks noChangeArrowheads="1"/>
          </p:cNvSpPr>
          <p:nvPr/>
        </p:nvSpPr>
        <p:spPr bwMode="auto">
          <a:xfrm>
            <a:off x="8933905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6231"/>
          <p:cNvSpPr txBox="1">
            <a:spLocks noChangeArrowheads="1"/>
          </p:cNvSpPr>
          <p:nvPr/>
        </p:nvSpPr>
        <p:spPr bwMode="auto">
          <a:xfrm>
            <a:off x="9453634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 Box 6232"/>
          <p:cNvSpPr txBox="1">
            <a:spLocks noChangeArrowheads="1"/>
          </p:cNvSpPr>
          <p:nvPr/>
        </p:nvSpPr>
        <p:spPr bwMode="auto">
          <a:xfrm>
            <a:off x="10319848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6233"/>
          <p:cNvSpPr txBox="1">
            <a:spLocks noChangeArrowheads="1"/>
          </p:cNvSpPr>
          <p:nvPr/>
        </p:nvSpPr>
        <p:spPr bwMode="auto">
          <a:xfrm>
            <a:off x="10839577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5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4" name="Line 6247"/>
          <p:cNvCxnSpPr/>
          <p:nvPr/>
        </p:nvCxnSpPr>
        <p:spPr bwMode="auto">
          <a:xfrm flipV="1">
            <a:off x="9755072" y="1144494"/>
            <a:ext cx="962" cy="500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5" name="Text Box 6248"/>
          <p:cNvSpPr txBox="1">
            <a:spLocks noChangeArrowheads="1"/>
          </p:cNvSpPr>
          <p:nvPr/>
        </p:nvSpPr>
        <p:spPr bwMode="auto">
          <a:xfrm>
            <a:off x="9800120" y="820815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3'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19458" y="1919181"/>
            <a:ext cx="687515" cy="189265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7" name="Line 6203"/>
          <p:cNvCxnSpPr/>
          <p:nvPr/>
        </p:nvCxnSpPr>
        <p:spPr bwMode="auto">
          <a:xfrm flipV="1">
            <a:off x="8026305" y="2375239"/>
            <a:ext cx="683346" cy="1459256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Прямоугольник 87"/>
          <p:cNvSpPr/>
          <p:nvPr/>
        </p:nvSpPr>
        <p:spPr>
          <a:xfrm>
            <a:off x="8705284" y="2683249"/>
            <a:ext cx="708909" cy="112858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 88"/>
          <p:cNvSpPr/>
          <p:nvPr/>
        </p:nvSpPr>
        <p:spPr>
          <a:xfrm>
            <a:off x="9415617" y="3666604"/>
            <a:ext cx="330253" cy="14563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0" name="Line 6205"/>
          <p:cNvCxnSpPr/>
          <p:nvPr/>
        </p:nvCxnSpPr>
        <p:spPr bwMode="auto">
          <a:xfrm>
            <a:off x="9401661" y="2374104"/>
            <a:ext cx="344209" cy="143546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Line 6204"/>
          <p:cNvCxnSpPr/>
          <p:nvPr/>
        </p:nvCxnSpPr>
        <p:spPr bwMode="auto">
          <a:xfrm>
            <a:off x="10082754" y="5235405"/>
            <a:ext cx="700671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 Box 6214"/>
          <p:cNvSpPr txBox="1">
            <a:spLocks noChangeArrowheads="1"/>
          </p:cNvSpPr>
          <p:nvPr/>
        </p:nvSpPr>
        <p:spPr bwMode="auto">
          <a:xfrm>
            <a:off x="10173497" y="2895914"/>
            <a:ext cx="752643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dyn,b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Line 6215"/>
          <p:cNvCxnSpPr/>
          <p:nvPr/>
        </p:nvCxnSpPr>
        <p:spPr bwMode="auto">
          <a:xfrm flipH="1" flipV="1">
            <a:off x="10244448" y="2683249"/>
            <a:ext cx="0" cy="9722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Line 6216"/>
          <p:cNvCxnSpPr/>
          <p:nvPr/>
        </p:nvCxnSpPr>
        <p:spPr bwMode="auto">
          <a:xfrm>
            <a:off x="9428899" y="3672927"/>
            <a:ext cx="11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Прямоугольник 98"/>
          <p:cNvSpPr/>
          <p:nvPr/>
        </p:nvSpPr>
        <p:spPr>
          <a:xfrm>
            <a:off x="10789257" y="3809298"/>
            <a:ext cx="352973" cy="15780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Прямоугольник 102"/>
          <p:cNvSpPr/>
          <p:nvPr/>
        </p:nvSpPr>
        <p:spPr>
          <a:xfrm>
            <a:off x="8115140" y="27383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877073" y="203079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485851" y="276531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255915" y="4880203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0717665" y="4250193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9" name="Текст 1"/>
          <p:cNvSpPr>
            <a:spLocks noGrp="1"/>
          </p:cNvSpPr>
          <p:nvPr>
            <p:ph type="body" sz="quarter" idx="10"/>
          </p:nvPr>
        </p:nvSpPr>
        <p:spPr>
          <a:xfrm>
            <a:off x="83164" y="164029"/>
            <a:ext cx="11817327" cy="6567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Load diagram for </a:t>
            </a:r>
            <a:r>
              <a:rPr lang="en-US" dirty="0" smtClean="0"/>
              <a:t>reactive </a:t>
            </a:r>
            <a:r>
              <a:rPr lang="en-US" dirty="0"/>
              <a:t>load</a:t>
            </a:r>
          </a:p>
          <a:p>
            <a:pPr lvl="0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9755599" y="3811504"/>
            <a:ext cx="330253" cy="2107040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3" name="Line 6215"/>
          <p:cNvCxnSpPr/>
          <p:nvPr/>
        </p:nvCxnSpPr>
        <p:spPr bwMode="auto">
          <a:xfrm flipH="1" flipV="1">
            <a:off x="9634183" y="4946949"/>
            <a:ext cx="0" cy="9722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6190"/>
          <p:cNvCxnSpPr/>
          <p:nvPr/>
        </p:nvCxnSpPr>
        <p:spPr bwMode="auto">
          <a:xfrm flipV="1">
            <a:off x="9433396" y="5919236"/>
            <a:ext cx="64800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Line 6205"/>
          <p:cNvCxnSpPr/>
          <p:nvPr/>
        </p:nvCxnSpPr>
        <p:spPr bwMode="auto">
          <a:xfrm>
            <a:off x="9742129" y="3816859"/>
            <a:ext cx="344209" cy="143546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Прямоугольник 105"/>
          <p:cNvSpPr/>
          <p:nvPr/>
        </p:nvSpPr>
        <p:spPr>
          <a:xfrm>
            <a:off x="9764566" y="3996407"/>
            <a:ext cx="36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15" name="Text Box 6188"/>
          <p:cNvSpPr txBox="1">
            <a:spLocks noChangeArrowheads="1"/>
          </p:cNvSpPr>
          <p:nvPr/>
        </p:nvSpPr>
        <p:spPr bwMode="auto">
          <a:xfrm>
            <a:off x="8970244" y="5084045"/>
            <a:ext cx="919262" cy="62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</a:rPr>
              <a:t>dyn,a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088880" y="3811835"/>
            <a:ext cx="699012" cy="112858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8" name="Line 6190"/>
          <p:cNvCxnSpPr/>
          <p:nvPr/>
        </p:nvCxnSpPr>
        <p:spPr bwMode="auto">
          <a:xfrm flipV="1">
            <a:off x="10794067" y="3972791"/>
            <a:ext cx="50400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Text Box 6188"/>
          <p:cNvSpPr txBox="1">
            <a:spLocks noChangeArrowheads="1"/>
          </p:cNvSpPr>
          <p:nvPr/>
        </p:nvSpPr>
        <p:spPr bwMode="auto">
          <a:xfrm>
            <a:off x="11234891" y="4263521"/>
            <a:ext cx="919262" cy="62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</a:rPr>
              <a:t>dyn,b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1" name="Freeform 6202"/>
          <p:cNvSpPr>
            <a:spLocks/>
          </p:cNvSpPr>
          <p:nvPr/>
        </p:nvSpPr>
        <p:spPr bwMode="auto">
          <a:xfrm flipV="1">
            <a:off x="9747454" y="4935809"/>
            <a:ext cx="1620000" cy="0"/>
          </a:xfrm>
          <a:custGeom>
            <a:avLst/>
            <a:gdLst>
              <a:gd name="T0" fmla="*/ 0 w 3469"/>
              <a:gd name="T1" fmla="*/ 0 h 6"/>
              <a:gd name="T2" fmla="*/ 1802 w 3469"/>
              <a:gd name="T3" fmla="*/ 0 h 6"/>
              <a:gd name="T4" fmla="*/ 3469 w 3469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" h="6">
                <a:moveTo>
                  <a:pt x="0" y="0"/>
                </a:moveTo>
                <a:lnTo>
                  <a:pt x="1802" y="0"/>
                </a:lnTo>
                <a:lnTo>
                  <a:pt x="3469" y="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97" name="Freeform 6202"/>
          <p:cNvSpPr>
            <a:spLocks/>
          </p:cNvSpPr>
          <p:nvPr/>
        </p:nvSpPr>
        <p:spPr bwMode="auto">
          <a:xfrm flipV="1">
            <a:off x="8017643" y="2691199"/>
            <a:ext cx="1728000" cy="0"/>
          </a:xfrm>
          <a:custGeom>
            <a:avLst/>
            <a:gdLst>
              <a:gd name="T0" fmla="*/ 0 w 3469"/>
              <a:gd name="T1" fmla="*/ 0 h 6"/>
              <a:gd name="T2" fmla="*/ 1802 w 3469"/>
              <a:gd name="T3" fmla="*/ 0 h 6"/>
              <a:gd name="T4" fmla="*/ 3469 w 3469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" h="6">
                <a:moveTo>
                  <a:pt x="0" y="0"/>
                </a:moveTo>
                <a:lnTo>
                  <a:pt x="1802" y="0"/>
                </a:lnTo>
                <a:lnTo>
                  <a:pt x="3469" y="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69" name="Line 6207"/>
          <p:cNvCxnSpPr/>
          <p:nvPr/>
        </p:nvCxnSpPr>
        <p:spPr bwMode="auto">
          <a:xfrm flipV="1">
            <a:off x="10785939" y="3812971"/>
            <a:ext cx="353924" cy="1439353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Line 6190"/>
          <p:cNvCxnSpPr/>
          <p:nvPr/>
        </p:nvCxnSpPr>
        <p:spPr bwMode="auto">
          <a:xfrm flipV="1">
            <a:off x="9423121" y="4936162"/>
            <a:ext cx="43200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Line 6216"/>
          <p:cNvCxnSpPr/>
          <p:nvPr/>
        </p:nvCxnSpPr>
        <p:spPr bwMode="auto">
          <a:xfrm>
            <a:off x="9550334" y="2691631"/>
            <a:ext cx="11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Text Box 6196"/>
          <p:cNvSpPr txBox="1">
            <a:spLocks noChangeArrowheads="1"/>
          </p:cNvSpPr>
          <p:nvPr/>
        </p:nvSpPr>
        <p:spPr bwMode="auto">
          <a:xfrm>
            <a:off x="10259776" y="4520993"/>
            <a:ext cx="673722" cy="6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4" name="Line 6223"/>
          <p:cNvCxnSpPr/>
          <p:nvPr/>
        </p:nvCxnSpPr>
        <p:spPr bwMode="auto">
          <a:xfrm>
            <a:off x="8021011" y="6053627"/>
            <a:ext cx="3118372" cy="11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" name="Line 6215"/>
          <p:cNvCxnSpPr/>
          <p:nvPr/>
        </p:nvCxnSpPr>
        <p:spPr bwMode="auto">
          <a:xfrm flipH="1" flipV="1">
            <a:off x="11239671" y="3974719"/>
            <a:ext cx="0" cy="9722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28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6" grpId="0" animBg="1"/>
      <p:bldP spid="88" grpId="0" animBg="1"/>
      <p:bldP spid="89" grpId="0" animBg="1"/>
      <p:bldP spid="95" grpId="0"/>
      <p:bldP spid="99" grpId="0" animBg="1"/>
      <p:bldP spid="103" grpId="0"/>
      <p:bldP spid="104" grpId="0"/>
      <p:bldP spid="105" grpId="0"/>
      <p:bldP spid="107" grpId="0"/>
      <p:bldP spid="108" grpId="0"/>
      <p:bldP spid="110" grpId="0" animBg="1"/>
      <p:bldP spid="106" grpId="0"/>
      <p:bldP spid="115" grpId="0"/>
      <p:bldP spid="116" grpId="0" animBg="1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Load diagram of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4414" y="1309904"/>
            <a:ext cx="5977345" cy="61982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task</a:t>
            </a:r>
          </a:p>
          <a:p>
            <a:pPr marL="0" indent="0">
              <a:buNone/>
            </a:pPr>
            <a:endParaRPr lang="en-US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2015" y="1929725"/>
            <a:ext cx="6657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Conveyor is started with a load </a:t>
            </a:r>
            <a:r>
              <a:rPr lang="en-US" sz="3200" b="1" i="1" dirty="0"/>
              <a:t>T</a:t>
            </a:r>
            <a:r>
              <a:rPr lang="en-US" sz="3200" b="1" i="1" baseline="-25000" dirty="0"/>
              <a:t>L</a:t>
            </a:r>
            <a:r>
              <a:rPr lang="en-US" sz="2400" dirty="0"/>
              <a:t> by acceleration </a:t>
            </a:r>
            <a:r>
              <a:rPr lang="en-US" sz="3200" b="1" i="1" dirty="0"/>
              <a:t>a</a:t>
            </a:r>
            <a:r>
              <a:rPr lang="en-US" sz="2400" dirty="0"/>
              <a:t>. After that it is moving with the load </a:t>
            </a:r>
            <a:r>
              <a:rPr lang="en-US" sz="2400" dirty="0" smtClean="0"/>
              <a:t>and constant </a:t>
            </a:r>
            <a:r>
              <a:rPr lang="en-US" sz="2400" dirty="0"/>
              <a:t>speed </a:t>
            </a:r>
            <a:r>
              <a:rPr lang="en-US" sz="2400" dirty="0" smtClean="0"/>
              <a:t>to the next point. After some time it is </a:t>
            </a:r>
            <a:r>
              <a:rPr lang="en-US" sz="2400" dirty="0"/>
              <a:t>stopped with deceleration </a:t>
            </a:r>
            <a:r>
              <a:rPr lang="en-US" sz="3200" b="1" i="1" dirty="0" smtClean="0"/>
              <a:t>b&gt;a </a:t>
            </a:r>
            <a:r>
              <a:rPr lang="en-US" sz="2400" dirty="0" smtClean="0"/>
              <a:t>and then unloaded. </a:t>
            </a:r>
          </a:p>
          <a:p>
            <a:r>
              <a:rPr lang="en-US" sz="2400" dirty="0" smtClean="0"/>
              <a:t>The regenerating </a:t>
            </a:r>
            <a:r>
              <a:rPr lang="en-US" sz="2400" dirty="0"/>
              <a:t>braking mode is used.</a:t>
            </a:r>
          </a:p>
          <a:p>
            <a:r>
              <a:rPr lang="en-US" sz="2400" dirty="0"/>
              <a:t>It need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 a </a:t>
            </a:r>
            <a:r>
              <a:rPr lang="en-US" sz="2400" dirty="0" smtClean="0"/>
              <a:t>drawing of </a:t>
            </a:r>
            <a:r>
              <a:rPr lang="en-US" sz="2400" dirty="0"/>
              <a:t>the </a:t>
            </a:r>
            <a:r>
              <a:rPr lang="en-US" sz="2400" dirty="0" smtClean="0"/>
              <a:t>speed and load;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build </a:t>
            </a:r>
            <a:r>
              <a:rPr lang="en-US" sz="2400" dirty="0"/>
              <a:t>a </a:t>
            </a:r>
            <a:r>
              <a:rPr lang="en-US" sz="2400" dirty="0" smtClean="0"/>
              <a:t>trace </a:t>
            </a:r>
            <a:r>
              <a:rPr lang="en-US" sz="2400" dirty="0"/>
              <a:t>of </a:t>
            </a:r>
            <a:r>
              <a:rPr lang="en-US" sz="2400" dirty="0" smtClean="0"/>
              <a:t>operating </a:t>
            </a:r>
            <a:r>
              <a:rPr lang="en-US" sz="2400" dirty="0"/>
              <a:t>point motion in the space of the </a:t>
            </a:r>
            <a:r>
              <a:rPr lang="en-US" sz="2400" dirty="0" smtClean="0"/>
              <a:t>torque-speed characteristics;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orque-speed curves for braking mode.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3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58933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The solving of the task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60425" y="1300097"/>
            <a:ext cx="719559" cy="734329"/>
            <a:chOff x="1261641" y="1574735"/>
            <a:chExt cx="1099595" cy="1122166"/>
          </a:xfrm>
        </p:grpSpPr>
        <p:sp>
          <p:nvSpPr>
            <p:cNvPr id="5" name="Овал 4"/>
            <p:cNvSpPr/>
            <p:nvPr/>
          </p:nvSpPr>
          <p:spPr>
            <a:xfrm>
              <a:off x="1261641" y="1597306"/>
              <a:ext cx="1099595" cy="109959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/>
            <p:cNvSpPr/>
            <p:nvPr/>
          </p:nvSpPr>
          <p:spPr>
            <a:xfrm>
              <a:off x="1811438" y="1574735"/>
              <a:ext cx="36000" cy="36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88385" y="1300097"/>
            <a:ext cx="719559" cy="734329"/>
            <a:chOff x="1261641" y="1574735"/>
            <a:chExt cx="1099595" cy="1122166"/>
          </a:xfrm>
        </p:grpSpPr>
        <p:sp>
          <p:nvSpPr>
            <p:cNvPr id="9" name="Овал 8"/>
            <p:cNvSpPr/>
            <p:nvPr/>
          </p:nvSpPr>
          <p:spPr>
            <a:xfrm>
              <a:off x="1261641" y="1597306"/>
              <a:ext cx="1099595" cy="109959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811438" y="1574735"/>
              <a:ext cx="36000" cy="36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12" name="Прямая соединительная линия 11"/>
          <p:cNvCxnSpPr>
            <a:stCxn id="6" idx="7"/>
            <a:endCxn id="10" idx="1"/>
          </p:cNvCxnSpPr>
          <p:nvPr/>
        </p:nvCxnSpPr>
        <p:spPr>
          <a:xfrm>
            <a:off x="1240312" y="1303547"/>
            <a:ext cx="27113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60420" y="2034426"/>
            <a:ext cx="27113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79984" y="1123654"/>
            <a:ext cx="408432" cy="17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 Box 6194"/>
          <p:cNvSpPr txBox="1">
            <a:spLocks noChangeArrowheads="1"/>
          </p:cNvSpPr>
          <p:nvPr/>
        </p:nvSpPr>
        <p:spPr bwMode="auto">
          <a:xfrm>
            <a:off x="4414101" y="4346405"/>
            <a:ext cx="471606" cy="507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6196"/>
          <p:cNvSpPr txBox="1">
            <a:spLocks noChangeArrowheads="1"/>
          </p:cNvSpPr>
          <p:nvPr/>
        </p:nvSpPr>
        <p:spPr bwMode="auto">
          <a:xfrm>
            <a:off x="2154067" y="3246996"/>
            <a:ext cx="673722" cy="6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6197"/>
          <p:cNvSpPr txBox="1">
            <a:spLocks noChangeArrowheads="1"/>
          </p:cNvSpPr>
          <p:nvPr/>
        </p:nvSpPr>
        <p:spPr bwMode="auto">
          <a:xfrm>
            <a:off x="583742" y="2874550"/>
            <a:ext cx="943211" cy="5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6198"/>
          <p:cNvSpPr txBox="1">
            <a:spLocks noChangeArrowheads="1"/>
          </p:cNvSpPr>
          <p:nvPr/>
        </p:nvSpPr>
        <p:spPr bwMode="auto">
          <a:xfrm>
            <a:off x="708862" y="2237179"/>
            <a:ext cx="692972" cy="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Line 6199"/>
          <p:cNvCxnSpPr/>
          <p:nvPr/>
        </p:nvCxnSpPr>
        <p:spPr bwMode="auto">
          <a:xfrm flipH="1" flipV="1">
            <a:off x="1300775" y="2360952"/>
            <a:ext cx="8662" cy="406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6200"/>
          <p:cNvCxnSpPr/>
          <p:nvPr/>
        </p:nvCxnSpPr>
        <p:spPr bwMode="auto">
          <a:xfrm>
            <a:off x="842264" y="4771432"/>
            <a:ext cx="39865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6204"/>
          <p:cNvCxnSpPr/>
          <p:nvPr/>
        </p:nvCxnSpPr>
        <p:spPr bwMode="auto">
          <a:xfrm flipV="1">
            <a:off x="1984122" y="3336327"/>
            <a:ext cx="1054082" cy="113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6208"/>
          <p:cNvCxnSpPr/>
          <p:nvPr/>
        </p:nvCxnSpPr>
        <p:spPr bwMode="auto">
          <a:xfrm flipH="1">
            <a:off x="1120795" y="3654691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6209"/>
          <p:cNvCxnSpPr/>
          <p:nvPr/>
        </p:nvCxnSpPr>
        <p:spPr bwMode="auto">
          <a:xfrm flipH="1">
            <a:off x="1120795" y="2887733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6210"/>
          <p:cNvCxnSpPr/>
          <p:nvPr/>
        </p:nvCxnSpPr>
        <p:spPr bwMode="auto">
          <a:xfrm flipV="1">
            <a:off x="1147744" y="2891175"/>
            <a:ext cx="0" cy="75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6223"/>
          <p:cNvCxnSpPr/>
          <p:nvPr/>
        </p:nvCxnSpPr>
        <p:spPr bwMode="auto">
          <a:xfrm>
            <a:off x="1302700" y="2632864"/>
            <a:ext cx="3118372" cy="11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Line 6224"/>
          <p:cNvCxnSpPr/>
          <p:nvPr/>
        </p:nvCxnSpPr>
        <p:spPr bwMode="auto">
          <a:xfrm flipV="1">
            <a:off x="1995671" y="2553556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 Box 6229"/>
          <p:cNvSpPr txBox="1">
            <a:spLocks noChangeArrowheads="1"/>
          </p:cNvSpPr>
          <p:nvPr/>
        </p:nvSpPr>
        <p:spPr bwMode="auto">
          <a:xfrm>
            <a:off x="1351911" y="2328638"/>
            <a:ext cx="485561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i="1" dirty="0" smtClean="0">
                <a:effectLst/>
                <a:latin typeface="Times New Roman"/>
                <a:ea typeface="Calibri"/>
                <a:cs typeface="Times New Roman"/>
              </a:rPr>
              <a:t>(0)</a:t>
            </a: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6230"/>
          <p:cNvSpPr txBox="1">
            <a:spLocks noChangeArrowheads="1"/>
          </p:cNvSpPr>
          <p:nvPr/>
        </p:nvSpPr>
        <p:spPr bwMode="auto">
          <a:xfrm>
            <a:off x="1941085" y="2268963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6231"/>
          <p:cNvSpPr txBox="1">
            <a:spLocks noChangeArrowheads="1"/>
          </p:cNvSpPr>
          <p:nvPr/>
        </p:nvSpPr>
        <p:spPr bwMode="auto">
          <a:xfrm>
            <a:off x="2969389" y="2199543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02590" y="2881404"/>
            <a:ext cx="687515" cy="189265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1988416" y="3645472"/>
            <a:ext cx="1404000" cy="112858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/>
          <p:cNvSpPr/>
          <p:nvPr/>
        </p:nvSpPr>
        <p:spPr>
          <a:xfrm>
            <a:off x="3033706" y="4782092"/>
            <a:ext cx="367159" cy="16673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Line 6205"/>
          <p:cNvCxnSpPr/>
          <p:nvPr/>
        </p:nvCxnSpPr>
        <p:spPr bwMode="auto">
          <a:xfrm>
            <a:off x="3032819" y="3325307"/>
            <a:ext cx="344209" cy="143546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6214"/>
          <p:cNvSpPr txBox="1">
            <a:spLocks noChangeArrowheads="1"/>
          </p:cNvSpPr>
          <p:nvPr/>
        </p:nvSpPr>
        <p:spPr bwMode="auto">
          <a:xfrm>
            <a:off x="3550401" y="3981859"/>
            <a:ext cx="1427788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dyn,b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&gt;</a:t>
            </a:r>
            <a:r>
              <a:rPr lang="en-US" sz="2000" i="1" dirty="0" err="1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Line 6215"/>
          <p:cNvCxnSpPr/>
          <p:nvPr/>
        </p:nvCxnSpPr>
        <p:spPr bwMode="auto">
          <a:xfrm flipH="1">
            <a:off x="9146940" y="4689885"/>
            <a:ext cx="115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Freeform 6202"/>
          <p:cNvSpPr>
            <a:spLocks/>
          </p:cNvSpPr>
          <p:nvPr/>
        </p:nvSpPr>
        <p:spPr bwMode="auto">
          <a:xfrm flipV="1">
            <a:off x="1300775" y="3643262"/>
            <a:ext cx="2484000" cy="0"/>
          </a:xfrm>
          <a:custGeom>
            <a:avLst/>
            <a:gdLst>
              <a:gd name="T0" fmla="*/ 0 w 3469"/>
              <a:gd name="T1" fmla="*/ 0 h 6"/>
              <a:gd name="T2" fmla="*/ 1802 w 3469"/>
              <a:gd name="T3" fmla="*/ 0 h 6"/>
              <a:gd name="T4" fmla="*/ 3469 w 3469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" h="6">
                <a:moveTo>
                  <a:pt x="0" y="0"/>
                </a:moveTo>
                <a:lnTo>
                  <a:pt x="1802" y="0"/>
                </a:lnTo>
                <a:lnTo>
                  <a:pt x="3469" y="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52" name="Line 6216"/>
          <p:cNvCxnSpPr/>
          <p:nvPr/>
        </p:nvCxnSpPr>
        <p:spPr bwMode="auto">
          <a:xfrm>
            <a:off x="3032819" y="4951454"/>
            <a:ext cx="11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Line 6247"/>
          <p:cNvCxnSpPr/>
          <p:nvPr/>
        </p:nvCxnSpPr>
        <p:spPr bwMode="auto">
          <a:xfrm flipV="1">
            <a:off x="3404417" y="2521644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7" name="Text Box 6231"/>
          <p:cNvSpPr txBox="1">
            <a:spLocks noChangeArrowheads="1"/>
          </p:cNvSpPr>
          <p:nvPr/>
        </p:nvSpPr>
        <p:spPr bwMode="auto">
          <a:xfrm>
            <a:off x="3444217" y="2239530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i="1" dirty="0"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1" name="Line 6203"/>
          <p:cNvCxnSpPr/>
          <p:nvPr/>
        </p:nvCxnSpPr>
        <p:spPr bwMode="auto">
          <a:xfrm flipV="1">
            <a:off x="1309437" y="3337462"/>
            <a:ext cx="683346" cy="1459256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Freeform 11313"/>
          <p:cNvSpPr>
            <a:spLocks/>
          </p:cNvSpPr>
          <p:nvPr/>
        </p:nvSpPr>
        <p:spPr bwMode="auto">
          <a:xfrm>
            <a:off x="7253971" y="1996637"/>
            <a:ext cx="3679188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2" name="Text Box 7470"/>
          <p:cNvSpPr txBox="1">
            <a:spLocks noChangeArrowheads="1"/>
          </p:cNvSpPr>
          <p:nvPr/>
        </p:nvSpPr>
        <p:spPr bwMode="auto">
          <a:xfrm>
            <a:off x="10530223" y="3855952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7477"/>
          <p:cNvSpPr txBox="1">
            <a:spLocks noChangeArrowheads="1"/>
          </p:cNvSpPr>
          <p:nvPr/>
        </p:nvSpPr>
        <p:spPr bwMode="auto">
          <a:xfrm>
            <a:off x="10224926" y="429190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7478"/>
          <p:cNvSpPr txBox="1">
            <a:spLocks noChangeArrowheads="1"/>
          </p:cNvSpPr>
          <p:nvPr/>
        </p:nvSpPr>
        <p:spPr bwMode="auto">
          <a:xfrm>
            <a:off x="6809110" y="1940530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8" name="Line 7479"/>
          <p:cNvCxnSpPr/>
          <p:nvPr/>
        </p:nvCxnSpPr>
        <p:spPr bwMode="auto">
          <a:xfrm flipH="1" flipV="1">
            <a:off x="7273016" y="1487865"/>
            <a:ext cx="0" cy="36788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7480"/>
          <p:cNvCxnSpPr/>
          <p:nvPr/>
        </p:nvCxnSpPr>
        <p:spPr bwMode="auto">
          <a:xfrm>
            <a:off x="5223226" y="4334319"/>
            <a:ext cx="56243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Line 7483"/>
          <p:cNvCxnSpPr/>
          <p:nvPr/>
        </p:nvCxnSpPr>
        <p:spPr bwMode="auto">
          <a:xfrm>
            <a:off x="9158624" y="2063911"/>
            <a:ext cx="0" cy="306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7488"/>
          <p:cNvSpPr>
            <a:spLocks noChangeArrowheads="1"/>
          </p:cNvSpPr>
          <p:nvPr/>
        </p:nvSpPr>
        <p:spPr bwMode="auto">
          <a:xfrm>
            <a:off x="9127373" y="2358187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82" name="Text Box 7494"/>
          <p:cNvSpPr txBox="1">
            <a:spLocks noChangeArrowheads="1"/>
          </p:cNvSpPr>
          <p:nvPr/>
        </p:nvSpPr>
        <p:spPr bwMode="auto">
          <a:xfrm>
            <a:off x="8726428" y="3953434"/>
            <a:ext cx="554141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7496"/>
          <p:cNvSpPr txBox="1">
            <a:spLocks noChangeArrowheads="1"/>
          </p:cNvSpPr>
          <p:nvPr/>
        </p:nvSpPr>
        <p:spPr bwMode="auto">
          <a:xfrm>
            <a:off x="7267840" y="1285934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7497"/>
          <p:cNvSpPr txBox="1">
            <a:spLocks noChangeArrowheads="1"/>
          </p:cNvSpPr>
          <p:nvPr/>
        </p:nvSpPr>
        <p:spPr bwMode="auto">
          <a:xfrm>
            <a:off x="6911534" y="1596711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9" name="Text Box 7477"/>
          <p:cNvSpPr txBox="1">
            <a:spLocks noChangeArrowheads="1"/>
          </p:cNvSpPr>
          <p:nvPr/>
        </p:nvSpPr>
        <p:spPr bwMode="auto">
          <a:xfrm>
            <a:off x="7035296" y="429190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0" name="Line 7492"/>
          <p:cNvCxnSpPr/>
          <p:nvPr/>
        </p:nvCxnSpPr>
        <p:spPr bwMode="auto">
          <a:xfrm flipV="1">
            <a:off x="6492604" y="1987347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Овал 93"/>
          <p:cNvSpPr/>
          <p:nvPr/>
        </p:nvSpPr>
        <p:spPr>
          <a:xfrm>
            <a:off x="6945840" y="4016160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5" name="Line 7492"/>
          <p:cNvCxnSpPr/>
          <p:nvPr/>
        </p:nvCxnSpPr>
        <p:spPr bwMode="auto">
          <a:xfrm flipH="1">
            <a:off x="6274017" y="2374858"/>
            <a:ext cx="295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Text Box 7477"/>
          <p:cNvSpPr txBox="1">
            <a:spLocks noChangeArrowheads="1"/>
          </p:cNvSpPr>
          <p:nvPr/>
        </p:nvSpPr>
        <p:spPr bwMode="auto">
          <a:xfrm>
            <a:off x="8932653" y="2028591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8" name="Line 6247"/>
          <p:cNvCxnSpPr/>
          <p:nvPr/>
        </p:nvCxnSpPr>
        <p:spPr bwMode="auto">
          <a:xfrm flipV="1">
            <a:off x="3038204" y="2548677"/>
            <a:ext cx="962" cy="280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5" name="Text Box 7478"/>
          <p:cNvSpPr txBox="1">
            <a:spLocks noChangeArrowheads="1"/>
          </p:cNvSpPr>
          <p:nvPr/>
        </p:nvSpPr>
        <p:spPr bwMode="auto">
          <a:xfrm>
            <a:off x="2250763" y="2913314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6" name="Полилиния 95"/>
          <p:cNvSpPr/>
          <p:nvPr/>
        </p:nvSpPr>
        <p:spPr>
          <a:xfrm flipH="1">
            <a:off x="6318637" y="2394414"/>
            <a:ext cx="2858320" cy="1944523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3197 w 2615105"/>
              <a:gd name="connsiteY1" fmla="*/ 3710719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5453 w 2615105"/>
              <a:gd name="connsiteY0" fmla="*/ 5307441 h 5307441"/>
              <a:gd name="connsiteX1" fmla="*/ 2163197 w 2615105"/>
              <a:gd name="connsiteY1" fmla="*/ 3710719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624692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745130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9165 w 2615105"/>
              <a:gd name="connsiteY4" fmla="*/ 2983565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153945 w 2615105"/>
              <a:gd name="connsiteY0" fmla="*/ 3977658 h 3977658"/>
              <a:gd name="connsiteX1" fmla="*/ 2593501 w 2615105"/>
              <a:gd name="connsiteY1" fmla="*/ 3446169 h 3977658"/>
              <a:gd name="connsiteX2" fmla="*/ 2388372 w 2615105"/>
              <a:gd name="connsiteY2" fmla="*/ 3225415 h 3977658"/>
              <a:gd name="connsiteX3" fmla="*/ 2609165 w 2615105"/>
              <a:gd name="connsiteY3" fmla="*/ 2983565 h 3977658"/>
              <a:gd name="connsiteX4" fmla="*/ 2378481 w 2615105"/>
              <a:gd name="connsiteY4" fmla="*/ 2716665 h 3977658"/>
              <a:gd name="connsiteX5" fmla="*/ 2585488 w 2615105"/>
              <a:gd name="connsiteY5" fmla="*/ 2494415 h 3977658"/>
              <a:gd name="connsiteX6" fmla="*/ 2375938 w 2615105"/>
              <a:gd name="connsiteY6" fmla="*/ 2345340 h 3977658"/>
              <a:gd name="connsiteX7" fmla="*/ 2570246 w 2615105"/>
              <a:gd name="connsiteY7" fmla="*/ 2103149 h 3977658"/>
              <a:gd name="connsiteX8" fmla="*/ 2396265 w 2615105"/>
              <a:gd name="connsiteY8" fmla="*/ 1835261 h 3977658"/>
              <a:gd name="connsiteX9" fmla="*/ 2565872 w 2615105"/>
              <a:gd name="connsiteY9" fmla="*/ 1636659 h 3977658"/>
              <a:gd name="connsiteX10" fmla="*/ 2411074 w 2615105"/>
              <a:gd name="connsiteY10" fmla="*/ 1395925 h 3977658"/>
              <a:gd name="connsiteX11" fmla="*/ 2588874 w 2615105"/>
              <a:gd name="connsiteY11" fmla="*/ 1193318 h 3977658"/>
              <a:gd name="connsiteX12" fmla="*/ 2417424 w 2615105"/>
              <a:gd name="connsiteY12" fmla="*/ 1034568 h 3977658"/>
              <a:gd name="connsiteX13" fmla="*/ 2595019 w 2615105"/>
              <a:gd name="connsiteY13" fmla="*/ 821945 h 3977658"/>
              <a:gd name="connsiteX14" fmla="*/ 2417424 w 2615105"/>
              <a:gd name="connsiteY14" fmla="*/ 634518 h 3977658"/>
              <a:gd name="connsiteX15" fmla="*/ 2615094 w 2615105"/>
              <a:gd name="connsiteY15" fmla="*/ 408171 h 3977658"/>
              <a:gd name="connsiteX16" fmla="*/ 2406773 w 2615105"/>
              <a:gd name="connsiteY16" fmla="*/ 221973 h 3977658"/>
              <a:gd name="connsiteX17" fmla="*/ 2610329 w 2615105"/>
              <a:gd name="connsiteY17" fmla="*/ 38599 h 3977658"/>
              <a:gd name="connsiteX18" fmla="*/ 0 w 2615105"/>
              <a:gd name="connsiteY18" fmla="*/ 8752 h 3977658"/>
              <a:gd name="connsiteX0" fmla="*/ 2010526 w 2615105"/>
              <a:gd name="connsiteY0" fmla="*/ 4073405 h 4073405"/>
              <a:gd name="connsiteX1" fmla="*/ 2593501 w 2615105"/>
              <a:gd name="connsiteY1" fmla="*/ 3446169 h 4073405"/>
              <a:gd name="connsiteX2" fmla="*/ 2388372 w 2615105"/>
              <a:gd name="connsiteY2" fmla="*/ 3225415 h 4073405"/>
              <a:gd name="connsiteX3" fmla="*/ 2609165 w 2615105"/>
              <a:gd name="connsiteY3" fmla="*/ 2983565 h 4073405"/>
              <a:gd name="connsiteX4" fmla="*/ 2378481 w 2615105"/>
              <a:gd name="connsiteY4" fmla="*/ 2716665 h 4073405"/>
              <a:gd name="connsiteX5" fmla="*/ 2585488 w 2615105"/>
              <a:gd name="connsiteY5" fmla="*/ 2494415 h 4073405"/>
              <a:gd name="connsiteX6" fmla="*/ 2375938 w 2615105"/>
              <a:gd name="connsiteY6" fmla="*/ 2345340 h 4073405"/>
              <a:gd name="connsiteX7" fmla="*/ 2570246 w 2615105"/>
              <a:gd name="connsiteY7" fmla="*/ 2103149 h 4073405"/>
              <a:gd name="connsiteX8" fmla="*/ 2396265 w 2615105"/>
              <a:gd name="connsiteY8" fmla="*/ 1835261 h 4073405"/>
              <a:gd name="connsiteX9" fmla="*/ 2565872 w 2615105"/>
              <a:gd name="connsiteY9" fmla="*/ 1636659 h 4073405"/>
              <a:gd name="connsiteX10" fmla="*/ 2411074 w 2615105"/>
              <a:gd name="connsiteY10" fmla="*/ 1395925 h 4073405"/>
              <a:gd name="connsiteX11" fmla="*/ 2588874 w 2615105"/>
              <a:gd name="connsiteY11" fmla="*/ 1193318 h 4073405"/>
              <a:gd name="connsiteX12" fmla="*/ 2417424 w 2615105"/>
              <a:gd name="connsiteY12" fmla="*/ 1034568 h 4073405"/>
              <a:gd name="connsiteX13" fmla="*/ 2595019 w 2615105"/>
              <a:gd name="connsiteY13" fmla="*/ 821945 h 4073405"/>
              <a:gd name="connsiteX14" fmla="*/ 2417424 w 2615105"/>
              <a:gd name="connsiteY14" fmla="*/ 634518 h 4073405"/>
              <a:gd name="connsiteX15" fmla="*/ 2615094 w 2615105"/>
              <a:gd name="connsiteY15" fmla="*/ 408171 h 4073405"/>
              <a:gd name="connsiteX16" fmla="*/ 2406773 w 2615105"/>
              <a:gd name="connsiteY16" fmla="*/ 221973 h 4073405"/>
              <a:gd name="connsiteX17" fmla="*/ 2610329 w 2615105"/>
              <a:gd name="connsiteY17" fmla="*/ 38599 h 4073405"/>
              <a:gd name="connsiteX18" fmla="*/ 0 w 2615105"/>
              <a:gd name="connsiteY18" fmla="*/ 8752 h 4073405"/>
              <a:gd name="connsiteX0" fmla="*/ 1968555 w 2615105"/>
              <a:gd name="connsiteY0" fmla="*/ 3673004 h 3673004"/>
              <a:gd name="connsiteX1" fmla="*/ 2593501 w 2615105"/>
              <a:gd name="connsiteY1" fmla="*/ 3446169 h 3673004"/>
              <a:gd name="connsiteX2" fmla="*/ 2388372 w 2615105"/>
              <a:gd name="connsiteY2" fmla="*/ 3225415 h 3673004"/>
              <a:gd name="connsiteX3" fmla="*/ 2609165 w 2615105"/>
              <a:gd name="connsiteY3" fmla="*/ 2983565 h 3673004"/>
              <a:gd name="connsiteX4" fmla="*/ 2378481 w 2615105"/>
              <a:gd name="connsiteY4" fmla="*/ 2716665 h 3673004"/>
              <a:gd name="connsiteX5" fmla="*/ 2585488 w 2615105"/>
              <a:gd name="connsiteY5" fmla="*/ 2494415 h 3673004"/>
              <a:gd name="connsiteX6" fmla="*/ 2375938 w 2615105"/>
              <a:gd name="connsiteY6" fmla="*/ 2345340 h 3673004"/>
              <a:gd name="connsiteX7" fmla="*/ 2570246 w 2615105"/>
              <a:gd name="connsiteY7" fmla="*/ 2103149 h 3673004"/>
              <a:gd name="connsiteX8" fmla="*/ 2396265 w 2615105"/>
              <a:gd name="connsiteY8" fmla="*/ 1835261 h 3673004"/>
              <a:gd name="connsiteX9" fmla="*/ 2565872 w 2615105"/>
              <a:gd name="connsiteY9" fmla="*/ 1636659 h 3673004"/>
              <a:gd name="connsiteX10" fmla="*/ 2411074 w 2615105"/>
              <a:gd name="connsiteY10" fmla="*/ 1395925 h 3673004"/>
              <a:gd name="connsiteX11" fmla="*/ 2588874 w 2615105"/>
              <a:gd name="connsiteY11" fmla="*/ 1193318 h 3673004"/>
              <a:gd name="connsiteX12" fmla="*/ 2417424 w 2615105"/>
              <a:gd name="connsiteY12" fmla="*/ 1034568 h 3673004"/>
              <a:gd name="connsiteX13" fmla="*/ 2595019 w 2615105"/>
              <a:gd name="connsiteY13" fmla="*/ 821945 h 3673004"/>
              <a:gd name="connsiteX14" fmla="*/ 2417424 w 2615105"/>
              <a:gd name="connsiteY14" fmla="*/ 634518 h 3673004"/>
              <a:gd name="connsiteX15" fmla="*/ 2615094 w 2615105"/>
              <a:gd name="connsiteY15" fmla="*/ 408171 h 3673004"/>
              <a:gd name="connsiteX16" fmla="*/ 2406773 w 2615105"/>
              <a:gd name="connsiteY16" fmla="*/ 221973 h 3673004"/>
              <a:gd name="connsiteX17" fmla="*/ 2610329 w 2615105"/>
              <a:gd name="connsiteY17" fmla="*/ 38599 h 3673004"/>
              <a:gd name="connsiteX18" fmla="*/ 0 w 2615105"/>
              <a:gd name="connsiteY18" fmla="*/ 8752 h 3673004"/>
              <a:gd name="connsiteX0" fmla="*/ 1968555 w 2615105"/>
              <a:gd name="connsiteY0" fmla="*/ 3673004 h 3673004"/>
              <a:gd name="connsiteX1" fmla="*/ 2593501 w 2615105"/>
              <a:gd name="connsiteY1" fmla="*/ 3446169 h 3673004"/>
              <a:gd name="connsiteX2" fmla="*/ 2388372 w 2615105"/>
              <a:gd name="connsiteY2" fmla="*/ 3225415 h 3673004"/>
              <a:gd name="connsiteX3" fmla="*/ 2609165 w 2615105"/>
              <a:gd name="connsiteY3" fmla="*/ 2983565 h 3673004"/>
              <a:gd name="connsiteX4" fmla="*/ 2378481 w 2615105"/>
              <a:gd name="connsiteY4" fmla="*/ 2716665 h 3673004"/>
              <a:gd name="connsiteX5" fmla="*/ 2585488 w 2615105"/>
              <a:gd name="connsiteY5" fmla="*/ 2494415 h 3673004"/>
              <a:gd name="connsiteX6" fmla="*/ 2375938 w 2615105"/>
              <a:gd name="connsiteY6" fmla="*/ 2345340 h 3673004"/>
              <a:gd name="connsiteX7" fmla="*/ 2570246 w 2615105"/>
              <a:gd name="connsiteY7" fmla="*/ 2103149 h 3673004"/>
              <a:gd name="connsiteX8" fmla="*/ 2396265 w 2615105"/>
              <a:gd name="connsiteY8" fmla="*/ 1835261 h 3673004"/>
              <a:gd name="connsiteX9" fmla="*/ 2565872 w 2615105"/>
              <a:gd name="connsiteY9" fmla="*/ 1636659 h 3673004"/>
              <a:gd name="connsiteX10" fmla="*/ 2411074 w 2615105"/>
              <a:gd name="connsiteY10" fmla="*/ 1395925 h 3673004"/>
              <a:gd name="connsiteX11" fmla="*/ 2588874 w 2615105"/>
              <a:gd name="connsiteY11" fmla="*/ 1193318 h 3673004"/>
              <a:gd name="connsiteX12" fmla="*/ 2417424 w 2615105"/>
              <a:gd name="connsiteY12" fmla="*/ 1034568 h 3673004"/>
              <a:gd name="connsiteX13" fmla="*/ 2595019 w 2615105"/>
              <a:gd name="connsiteY13" fmla="*/ 821945 h 3673004"/>
              <a:gd name="connsiteX14" fmla="*/ 2417424 w 2615105"/>
              <a:gd name="connsiteY14" fmla="*/ 634518 h 3673004"/>
              <a:gd name="connsiteX15" fmla="*/ 2615094 w 2615105"/>
              <a:gd name="connsiteY15" fmla="*/ 408171 h 3673004"/>
              <a:gd name="connsiteX16" fmla="*/ 2406773 w 2615105"/>
              <a:gd name="connsiteY16" fmla="*/ 221973 h 3673004"/>
              <a:gd name="connsiteX17" fmla="*/ 2610329 w 2615105"/>
              <a:gd name="connsiteY17" fmla="*/ 38599 h 3673004"/>
              <a:gd name="connsiteX18" fmla="*/ 0 w 2615105"/>
              <a:gd name="connsiteY18" fmla="*/ 8752 h 3673004"/>
              <a:gd name="connsiteX0" fmla="*/ 1968555 w 2615105"/>
              <a:gd name="connsiteY0" fmla="*/ 3673004 h 3673004"/>
              <a:gd name="connsiteX1" fmla="*/ 2602828 w 2615105"/>
              <a:gd name="connsiteY1" fmla="*/ 3521921 h 3673004"/>
              <a:gd name="connsiteX2" fmla="*/ 2388372 w 2615105"/>
              <a:gd name="connsiteY2" fmla="*/ 3225415 h 3673004"/>
              <a:gd name="connsiteX3" fmla="*/ 2609165 w 2615105"/>
              <a:gd name="connsiteY3" fmla="*/ 2983565 h 3673004"/>
              <a:gd name="connsiteX4" fmla="*/ 2378481 w 2615105"/>
              <a:gd name="connsiteY4" fmla="*/ 2716665 h 3673004"/>
              <a:gd name="connsiteX5" fmla="*/ 2585488 w 2615105"/>
              <a:gd name="connsiteY5" fmla="*/ 2494415 h 3673004"/>
              <a:gd name="connsiteX6" fmla="*/ 2375938 w 2615105"/>
              <a:gd name="connsiteY6" fmla="*/ 2345340 h 3673004"/>
              <a:gd name="connsiteX7" fmla="*/ 2570246 w 2615105"/>
              <a:gd name="connsiteY7" fmla="*/ 2103149 h 3673004"/>
              <a:gd name="connsiteX8" fmla="*/ 2396265 w 2615105"/>
              <a:gd name="connsiteY8" fmla="*/ 1835261 h 3673004"/>
              <a:gd name="connsiteX9" fmla="*/ 2565872 w 2615105"/>
              <a:gd name="connsiteY9" fmla="*/ 1636659 h 3673004"/>
              <a:gd name="connsiteX10" fmla="*/ 2411074 w 2615105"/>
              <a:gd name="connsiteY10" fmla="*/ 1395925 h 3673004"/>
              <a:gd name="connsiteX11" fmla="*/ 2588874 w 2615105"/>
              <a:gd name="connsiteY11" fmla="*/ 1193318 h 3673004"/>
              <a:gd name="connsiteX12" fmla="*/ 2417424 w 2615105"/>
              <a:gd name="connsiteY12" fmla="*/ 1034568 h 3673004"/>
              <a:gd name="connsiteX13" fmla="*/ 2595019 w 2615105"/>
              <a:gd name="connsiteY13" fmla="*/ 821945 h 3673004"/>
              <a:gd name="connsiteX14" fmla="*/ 2417424 w 2615105"/>
              <a:gd name="connsiteY14" fmla="*/ 634518 h 3673004"/>
              <a:gd name="connsiteX15" fmla="*/ 2615094 w 2615105"/>
              <a:gd name="connsiteY15" fmla="*/ 408171 h 3673004"/>
              <a:gd name="connsiteX16" fmla="*/ 2406773 w 2615105"/>
              <a:gd name="connsiteY16" fmla="*/ 221973 h 3673004"/>
              <a:gd name="connsiteX17" fmla="*/ 2610329 w 2615105"/>
              <a:gd name="connsiteY17" fmla="*/ 38599 h 3673004"/>
              <a:gd name="connsiteX18" fmla="*/ 0 w 2615105"/>
              <a:gd name="connsiteY18" fmla="*/ 8752 h 3673004"/>
              <a:gd name="connsiteX0" fmla="*/ 1968555 w 2615105"/>
              <a:gd name="connsiteY0" fmla="*/ 3608074 h 3608074"/>
              <a:gd name="connsiteX1" fmla="*/ 2602828 w 2615105"/>
              <a:gd name="connsiteY1" fmla="*/ 3521921 h 3608074"/>
              <a:gd name="connsiteX2" fmla="*/ 2388372 w 2615105"/>
              <a:gd name="connsiteY2" fmla="*/ 3225415 h 3608074"/>
              <a:gd name="connsiteX3" fmla="*/ 2609165 w 2615105"/>
              <a:gd name="connsiteY3" fmla="*/ 2983565 h 3608074"/>
              <a:gd name="connsiteX4" fmla="*/ 2378481 w 2615105"/>
              <a:gd name="connsiteY4" fmla="*/ 2716665 h 3608074"/>
              <a:gd name="connsiteX5" fmla="*/ 2585488 w 2615105"/>
              <a:gd name="connsiteY5" fmla="*/ 2494415 h 3608074"/>
              <a:gd name="connsiteX6" fmla="*/ 2375938 w 2615105"/>
              <a:gd name="connsiteY6" fmla="*/ 2345340 h 3608074"/>
              <a:gd name="connsiteX7" fmla="*/ 2570246 w 2615105"/>
              <a:gd name="connsiteY7" fmla="*/ 2103149 h 3608074"/>
              <a:gd name="connsiteX8" fmla="*/ 2396265 w 2615105"/>
              <a:gd name="connsiteY8" fmla="*/ 1835261 h 3608074"/>
              <a:gd name="connsiteX9" fmla="*/ 2565872 w 2615105"/>
              <a:gd name="connsiteY9" fmla="*/ 1636659 h 3608074"/>
              <a:gd name="connsiteX10" fmla="*/ 2411074 w 2615105"/>
              <a:gd name="connsiteY10" fmla="*/ 1395925 h 3608074"/>
              <a:gd name="connsiteX11" fmla="*/ 2588874 w 2615105"/>
              <a:gd name="connsiteY11" fmla="*/ 1193318 h 3608074"/>
              <a:gd name="connsiteX12" fmla="*/ 2417424 w 2615105"/>
              <a:gd name="connsiteY12" fmla="*/ 1034568 h 3608074"/>
              <a:gd name="connsiteX13" fmla="*/ 2595019 w 2615105"/>
              <a:gd name="connsiteY13" fmla="*/ 821945 h 3608074"/>
              <a:gd name="connsiteX14" fmla="*/ 2417424 w 2615105"/>
              <a:gd name="connsiteY14" fmla="*/ 634518 h 3608074"/>
              <a:gd name="connsiteX15" fmla="*/ 2615094 w 2615105"/>
              <a:gd name="connsiteY15" fmla="*/ 408171 h 3608074"/>
              <a:gd name="connsiteX16" fmla="*/ 2406773 w 2615105"/>
              <a:gd name="connsiteY16" fmla="*/ 221973 h 3608074"/>
              <a:gd name="connsiteX17" fmla="*/ 2610329 w 2615105"/>
              <a:gd name="connsiteY17" fmla="*/ 38599 h 3608074"/>
              <a:gd name="connsiteX18" fmla="*/ 0 w 2615105"/>
              <a:gd name="connsiteY18" fmla="*/ 8752 h 3608074"/>
              <a:gd name="connsiteX0" fmla="*/ 1968555 w 2615105"/>
              <a:gd name="connsiteY0" fmla="*/ 3608074 h 3608074"/>
              <a:gd name="connsiteX1" fmla="*/ 2602828 w 2615105"/>
              <a:gd name="connsiteY1" fmla="*/ 3521921 h 3608074"/>
              <a:gd name="connsiteX2" fmla="*/ 2388372 w 2615105"/>
              <a:gd name="connsiteY2" fmla="*/ 3225415 h 3608074"/>
              <a:gd name="connsiteX3" fmla="*/ 2609165 w 2615105"/>
              <a:gd name="connsiteY3" fmla="*/ 2983565 h 3608074"/>
              <a:gd name="connsiteX4" fmla="*/ 2378481 w 2615105"/>
              <a:gd name="connsiteY4" fmla="*/ 2716665 h 3608074"/>
              <a:gd name="connsiteX5" fmla="*/ 2585488 w 2615105"/>
              <a:gd name="connsiteY5" fmla="*/ 2494415 h 3608074"/>
              <a:gd name="connsiteX6" fmla="*/ 2375938 w 2615105"/>
              <a:gd name="connsiteY6" fmla="*/ 2345340 h 3608074"/>
              <a:gd name="connsiteX7" fmla="*/ 2570246 w 2615105"/>
              <a:gd name="connsiteY7" fmla="*/ 2103149 h 3608074"/>
              <a:gd name="connsiteX8" fmla="*/ 2396265 w 2615105"/>
              <a:gd name="connsiteY8" fmla="*/ 1835261 h 3608074"/>
              <a:gd name="connsiteX9" fmla="*/ 2565872 w 2615105"/>
              <a:gd name="connsiteY9" fmla="*/ 1636659 h 3608074"/>
              <a:gd name="connsiteX10" fmla="*/ 2411074 w 2615105"/>
              <a:gd name="connsiteY10" fmla="*/ 1395925 h 3608074"/>
              <a:gd name="connsiteX11" fmla="*/ 2588874 w 2615105"/>
              <a:gd name="connsiteY11" fmla="*/ 1193318 h 3608074"/>
              <a:gd name="connsiteX12" fmla="*/ 2417424 w 2615105"/>
              <a:gd name="connsiteY12" fmla="*/ 1034568 h 3608074"/>
              <a:gd name="connsiteX13" fmla="*/ 2595019 w 2615105"/>
              <a:gd name="connsiteY13" fmla="*/ 821945 h 3608074"/>
              <a:gd name="connsiteX14" fmla="*/ 2417424 w 2615105"/>
              <a:gd name="connsiteY14" fmla="*/ 634518 h 3608074"/>
              <a:gd name="connsiteX15" fmla="*/ 2615094 w 2615105"/>
              <a:gd name="connsiteY15" fmla="*/ 408171 h 3608074"/>
              <a:gd name="connsiteX16" fmla="*/ 2406773 w 2615105"/>
              <a:gd name="connsiteY16" fmla="*/ 221973 h 3608074"/>
              <a:gd name="connsiteX17" fmla="*/ 2610329 w 2615105"/>
              <a:gd name="connsiteY17" fmla="*/ 38599 h 3608074"/>
              <a:gd name="connsiteX18" fmla="*/ 0 w 2615105"/>
              <a:gd name="connsiteY18" fmla="*/ 8752 h 3608074"/>
              <a:gd name="connsiteX0" fmla="*/ 1758700 w 2623941"/>
              <a:gd name="connsiteY0" fmla="*/ 3598673 h 3598673"/>
              <a:gd name="connsiteX1" fmla="*/ 2602828 w 2623941"/>
              <a:gd name="connsiteY1" fmla="*/ 3521921 h 3598673"/>
              <a:gd name="connsiteX2" fmla="*/ 2388372 w 2623941"/>
              <a:gd name="connsiteY2" fmla="*/ 3225415 h 3598673"/>
              <a:gd name="connsiteX3" fmla="*/ 2609165 w 2623941"/>
              <a:gd name="connsiteY3" fmla="*/ 2983565 h 3598673"/>
              <a:gd name="connsiteX4" fmla="*/ 2378481 w 2623941"/>
              <a:gd name="connsiteY4" fmla="*/ 2716665 h 3598673"/>
              <a:gd name="connsiteX5" fmla="*/ 2585488 w 2623941"/>
              <a:gd name="connsiteY5" fmla="*/ 2494415 h 3598673"/>
              <a:gd name="connsiteX6" fmla="*/ 2375938 w 2623941"/>
              <a:gd name="connsiteY6" fmla="*/ 2345340 h 3598673"/>
              <a:gd name="connsiteX7" fmla="*/ 2570246 w 2623941"/>
              <a:gd name="connsiteY7" fmla="*/ 2103149 h 3598673"/>
              <a:gd name="connsiteX8" fmla="*/ 2396265 w 2623941"/>
              <a:gd name="connsiteY8" fmla="*/ 1835261 h 3598673"/>
              <a:gd name="connsiteX9" fmla="*/ 2565872 w 2623941"/>
              <a:gd name="connsiteY9" fmla="*/ 1636659 h 3598673"/>
              <a:gd name="connsiteX10" fmla="*/ 2411074 w 2623941"/>
              <a:gd name="connsiteY10" fmla="*/ 1395925 h 3598673"/>
              <a:gd name="connsiteX11" fmla="*/ 2588874 w 2623941"/>
              <a:gd name="connsiteY11" fmla="*/ 1193318 h 3598673"/>
              <a:gd name="connsiteX12" fmla="*/ 2417424 w 2623941"/>
              <a:gd name="connsiteY12" fmla="*/ 1034568 h 3598673"/>
              <a:gd name="connsiteX13" fmla="*/ 2595019 w 2623941"/>
              <a:gd name="connsiteY13" fmla="*/ 821945 h 3598673"/>
              <a:gd name="connsiteX14" fmla="*/ 2417424 w 2623941"/>
              <a:gd name="connsiteY14" fmla="*/ 634518 h 3598673"/>
              <a:gd name="connsiteX15" fmla="*/ 2615094 w 2623941"/>
              <a:gd name="connsiteY15" fmla="*/ 408171 h 3598673"/>
              <a:gd name="connsiteX16" fmla="*/ 2406773 w 2623941"/>
              <a:gd name="connsiteY16" fmla="*/ 221973 h 3598673"/>
              <a:gd name="connsiteX17" fmla="*/ 2610329 w 2623941"/>
              <a:gd name="connsiteY17" fmla="*/ 38599 h 3598673"/>
              <a:gd name="connsiteX18" fmla="*/ 0 w 2623941"/>
              <a:gd name="connsiteY18" fmla="*/ 8752 h 35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3941" h="3598673">
                <a:moveTo>
                  <a:pt x="1758700" y="3598673"/>
                </a:moveTo>
                <a:cubicBezTo>
                  <a:pt x="2214689" y="3548180"/>
                  <a:pt x="2497883" y="3584131"/>
                  <a:pt x="2602828" y="3521921"/>
                </a:cubicBezTo>
                <a:cubicBezTo>
                  <a:pt x="2707773" y="3459711"/>
                  <a:pt x="2387316" y="3315141"/>
                  <a:pt x="2388372" y="3225415"/>
                </a:cubicBezTo>
                <a:cubicBezTo>
                  <a:pt x="2389428" y="3135689"/>
                  <a:pt x="2610814" y="3068357"/>
                  <a:pt x="2609165" y="2983565"/>
                </a:cubicBezTo>
                <a:cubicBezTo>
                  <a:pt x="2607517" y="2898773"/>
                  <a:pt x="2382427" y="2798190"/>
                  <a:pt x="2378481" y="2716665"/>
                </a:cubicBezTo>
                <a:cubicBezTo>
                  <a:pt x="2374535" y="2635140"/>
                  <a:pt x="2585912" y="2556302"/>
                  <a:pt x="2585488" y="2494415"/>
                </a:cubicBezTo>
                <a:cubicBezTo>
                  <a:pt x="2585064" y="2432528"/>
                  <a:pt x="2378478" y="2410551"/>
                  <a:pt x="2375938" y="2345340"/>
                </a:cubicBezTo>
                <a:cubicBezTo>
                  <a:pt x="2373398" y="2280129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rgbClr val="C00000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Полилиния 96"/>
          <p:cNvSpPr/>
          <p:nvPr/>
        </p:nvSpPr>
        <p:spPr>
          <a:xfrm>
            <a:off x="9165471" y="2391137"/>
            <a:ext cx="1175371" cy="1936210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3074126 w 3108582"/>
              <a:gd name="connsiteY0" fmla="*/ 3464378 h 3464378"/>
              <a:gd name="connsiteX1" fmla="*/ 2832826 w 3108582"/>
              <a:gd name="connsiteY1" fmla="*/ 3292928 h 3464378"/>
              <a:gd name="connsiteX2" fmla="*/ 3099526 w 3108582"/>
              <a:gd name="connsiteY2" fmla="*/ 3096078 h 3464378"/>
              <a:gd name="connsiteX3" fmla="*/ 2864576 w 3108582"/>
              <a:gd name="connsiteY3" fmla="*/ 2905578 h 3464378"/>
              <a:gd name="connsiteX4" fmla="*/ 3080476 w 3108582"/>
              <a:gd name="connsiteY4" fmla="*/ 2683328 h 3464378"/>
              <a:gd name="connsiteX5" fmla="*/ 2870926 w 3108582"/>
              <a:gd name="connsiteY5" fmla="*/ 2524578 h 3464378"/>
              <a:gd name="connsiteX6" fmla="*/ 3074126 w 3108582"/>
              <a:gd name="connsiteY6" fmla="*/ 2340428 h 3464378"/>
              <a:gd name="connsiteX7" fmla="*/ 2864576 w 3108582"/>
              <a:gd name="connsiteY7" fmla="*/ 2149928 h 3464378"/>
              <a:gd name="connsiteX8" fmla="*/ 3055076 w 3108582"/>
              <a:gd name="connsiteY8" fmla="*/ 1946728 h 3464378"/>
              <a:gd name="connsiteX9" fmla="*/ 2909026 w 3108582"/>
              <a:gd name="connsiteY9" fmla="*/ 1787978 h 3464378"/>
              <a:gd name="connsiteX10" fmla="*/ 3086826 w 3108582"/>
              <a:gd name="connsiteY10" fmla="*/ 1546678 h 3464378"/>
              <a:gd name="connsiteX11" fmla="*/ 2915376 w 3108582"/>
              <a:gd name="connsiteY11" fmla="*/ 1387928 h 3464378"/>
              <a:gd name="connsiteX12" fmla="*/ 3048726 w 3108582"/>
              <a:gd name="connsiteY12" fmla="*/ 1197428 h 3464378"/>
              <a:gd name="connsiteX13" fmla="*/ 2915376 w 3108582"/>
              <a:gd name="connsiteY13" fmla="*/ 987878 h 3464378"/>
              <a:gd name="connsiteX14" fmla="*/ 3061426 w 3108582"/>
              <a:gd name="connsiteY14" fmla="*/ 791028 h 3464378"/>
              <a:gd name="connsiteX15" fmla="*/ 2889976 w 3108582"/>
              <a:gd name="connsiteY15" fmla="*/ 619578 h 3464378"/>
              <a:gd name="connsiteX16" fmla="*/ 3062185 w 3108582"/>
              <a:gd name="connsiteY16" fmla="*/ 397541 h 3464378"/>
              <a:gd name="connsiteX17" fmla="*/ 0 w 3108582"/>
              <a:gd name="connsiteY17" fmla="*/ 0 h 3464378"/>
              <a:gd name="connsiteX0" fmla="*/ 3074126 w 3108582"/>
              <a:gd name="connsiteY0" fmla="*/ 3464378 h 3464378"/>
              <a:gd name="connsiteX1" fmla="*/ 2832826 w 3108582"/>
              <a:gd name="connsiteY1" fmla="*/ 3292928 h 3464378"/>
              <a:gd name="connsiteX2" fmla="*/ 3099526 w 3108582"/>
              <a:gd name="connsiteY2" fmla="*/ 3096078 h 3464378"/>
              <a:gd name="connsiteX3" fmla="*/ 2864576 w 3108582"/>
              <a:gd name="connsiteY3" fmla="*/ 2905578 h 3464378"/>
              <a:gd name="connsiteX4" fmla="*/ 3080476 w 3108582"/>
              <a:gd name="connsiteY4" fmla="*/ 2683328 h 3464378"/>
              <a:gd name="connsiteX5" fmla="*/ 2870926 w 3108582"/>
              <a:gd name="connsiteY5" fmla="*/ 2524578 h 3464378"/>
              <a:gd name="connsiteX6" fmla="*/ 3074126 w 3108582"/>
              <a:gd name="connsiteY6" fmla="*/ 2340428 h 3464378"/>
              <a:gd name="connsiteX7" fmla="*/ 2864576 w 3108582"/>
              <a:gd name="connsiteY7" fmla="*/ 2149928 h 3464378"/>
              <a:gd name="connsiteX8" fmla="*/ 3055076 w 3108582"/>
              <a:gd name="connsiteY8" fmla="*/ 1946728 h 3464378"/>
              <a:gd name="connsiteX9" fmla="*/ 2909026 w 3108582"/>
              <a:gd name="connsiteY9" fmla="*/ 1787978 h 3464378"/>
              <a:gd name="connsiteX10" fmla="*/ 3086826 w 3108582"/>
              <a:gd name="connsiteY10" fmla="*/ 1546678 h 3464378"/>
              <a:gd name="connsiteX11" fmla="*/ 2915376 w 3108582"/>
              <a:gd name="connsiteY11" fmla="*/ 1387928 h 3464378"/>
              <a:gd name="connsiteX12" fmla="*/ 3048726 w 3108582"/>
              <a:gd name="connsiteY12" fmla="*/ 1197428 h 3464378"/>
              <a:gd name="connsiteX13" fmla="*/ 2915376 w 3108582"/>
              <a:gd name="connsiteY13" fmla="*/ 987878 h 3464378"/>
              <a:gd name="connsiteX14" fmla="*/ 3061426 w 3108582"/>
              <a:gd name="connsiteY14" fmla="*/ 791028 h 3464378"/>
              <a:gd name="connsiteX15" fmla="*/ 2889976 w 3108582"/>
              <a:gd name="connsiteY15" fmla="*/ 619578 h 3464378"/>
              <a:gd name="connsiteX16" fmla="*/ 3062185 w 3108582"/>
              <a:gd name="connsiteY16" fmla="*/ 397541 h 3464378"/>
              <a:gd name="connsiteX17" fmla="*/ 0 w 3108582"/>
              <a:gd name="connsiteY17" fmla="*/ 0 h 3464378"/>
              <a:gd name="connsiteX0" fmla="*/ 3034450 w 3068906"/>
              <a:gd name="connsiteY0" fmla="*/ 3653284 h 3653284"/>
              <a:gd name="connsiteX1" fmla="*/ 2793150 w 3068906"/>
              <a:gd name="connsiteY1" fmla="*/ 3481834 h 3653284"/>
              <a:gd name="connsiteX2" fmla="*/ 3059850 w 3068906"/>
              <a:gd name="connsiteY2" fmla="*/ 3284984 h 3653284"/>
              <a:gd name="connsiteX3" fmla="*/ 2824900 w 3068906"/>
              <a:gd name="connsiteY3" fmla="*/ 3094484 h 3653284"/>
              <a:gd name="connsiteX4" fmla="*/ 3040800 w 3068906"/>
              <a:gd name="connsiteY4" fmla="*/ 2872234 h 3653284"/>
              <a:gd name="connsiteX5" fmla="*/ 2831250 w 3068906"/>
              <a:gd name="connsiteY5" fmla="*/ 2713484 h 3653284"/>
              <a:gd name="connsiteX6" fmla="*/ 3034450 w 3068906"/>
              <a:gd name="connsiteY6" fmla="*/ 2529334 h 3653284"/>
              <a:gd name="connsiteX7" fmla="*/ 2824900 w 3068906"/>
              <a:gd name="connsiteY7" fmla="*/ 2338834 h 3653284"/>
              <a:gd name="connsiteX8" fmla="*/ 3015400 w 3068906"/>
              <a:gd name="connsiteY8" fmla="*/ 2135634 h 3653284"/>
              <a:gd name="connsiteX9" fmla="*/ 2869350 w 3068906"/>
              <a:gd name="connsiteY9" fmla="*/ 1976884 h 3653284"/>
              <a:gd name="connsiteX10" fmla="*/ 3047150 w 3068906"/>
              <a:gd name="connsiteY10" fmla="*/ 1735584 h 3653284"/>
              <a:gd name="connsiteX11" fmla="*/ 2875700 w 3068906"/>
              <a:gd name="connsiteY11" fmla="*/ 1576834 h 3653284"/>
              <a:gd name="connsiteX12" fmla="*/ 3009050 w 3068906"/>
              <a:gd name="connsiteY12" fmla="*/ 1386334 h 3653284"/>
              <a:gd name="connsiteX13" fmla="*/ 2875700 w 3068906"/>
              <a:gd name="connsiteY13" fmla="*/ 1176784 h 3653284"/>
              <a:gd name="connsiteX14" fmla="*/ 3021750 w 3068906"/>
              <a:gd name="connsiteY14" fmla="*/ 979934 h 3653284"/>
              <a:gd name="connsiteX15" fmla="*/ 2850300 w 3068906"/>
              <a:gd name="connsiteY15" fmla="*/ 808484 h 3653284"/>
              <a:gd name="connsiteX16" fmla="*/ 3022509 w 3068906"/>
              <a:gd name="connsiteY16" fmla="*/ 586447 h 3653284"/>
              <a:gd name="connsiteX17" fmla="*/ 0 w 3068906"/>
              <a:gd name="connsiteY17" fmla="*/ 0 h 3653284"/>
              <a:gd name="connsiteX0" fmla="*/ 3034450 w 3068906"/>
              <a:gd name="connsiteY0" fmla="*/ 3626297 h 3626297"/>
              <a:gd name="connsiteX1" fmla="*/ 2793150 w 3068906"/>
              <a:gd name="connsiteY1" fmla="*/ 3454847 h 3626297"/>
              <a:gd name="connsiteX2" fmla="*/ 3059850 w 3068906"/>
              <a:gd name="connsiteY2" fmla="*/ 3257997 h 3626297"/>
              <a:gd name="connsiteX3" fmla="*/ 2824900 w 3068906"/>
              <a:gd name="connsiteY3" fmla="*/ 3067497 h 3626297"/>
              <a:gd name="connsiteX4" fmla="*/ 3040800 w 3068906"/>
              <a:gd name="connsiteY4" fmla="*/ 2845247 h 3626297"/>
              <a:gd name="connsiteX5" fmla="*/ 2831250 w 3068906"/>
              <a:gd name="connsiteY5" fmla="*/ 2686497 h 3626297"/>
              <a:gd name="connsiteX6" fmla="*/ 3034450 w 3068906"/>
              <a:gd name="connsiteY6" fmla="*/ 2502347 h 3626297"/>
              <a:gd name="connsiteX7" fmla="*/ 2824900 w 3068906"/>
              <a:gd name="connsiteY7" fmla="*/ 2311847 h 3626297"/>
              <a:gd name="connsiteX8" fmla="*/ 3015400 w 3068906"/>
              <a:gd name="connsiteY8" fmla="*/ 2108647 h 3626297"/>
              <a:gd name="connsiteX9" fmla="*/ 2869350 w 3068906"/>
              <a:gd name="connsiteY9" fmla="*/ 1949897 h 3626297"/>
              <a:gd name="connsiteX10" fmla="*/ 3047150 w 3068906"/>
              <a:gd name="connsiteY10" fmla="*/ 1708597 h 3626297"/>
              <a:gd name="connsiteX11" fmla="*/ 2875700 w 3068906"/>
              <a:gd name="connsiteY11" fmla="*/ 1549847 h 3626297"/>
              <a:gd name="connsiteX12" fmla="*/ 3009050 w 3068906"/>
              <a:gd name="connsiteY12" fmla="*/ 1359347 h 3626297"/>
              <a:gd name="connsiteX13" fmla="*/ 2875700 w 3068906"/>
              <a:gd name="connsiteY13" fmla="*/ 1149797 h 3626297"/>
              <a:gd name="connsiteX14" fmla="*/ 3021750 w 3068906"/>
              <a:gd name="connsiteY14" fmla="*/ 952947 h 3626297"/>
              <a:gd name="connsiteX15" fmla="*/ 2850300 w 3068906"/>
              <a:gd name="connsiteY15" fmla="*/ 781497 h 3626297"/>
              <a:gd name="connsiteX16" fmla="*/ 3022509 w 3068906"/>
              <a:gd name="connsiteY16" fmla="*/ 559460 h 3626297"/>
              <a:gd name="connsiteX17" fmla="*/ 0 w 3068906"/>
              <a:gd name="connsiteY17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562684 w 3059937"/>
              <a:gd name="connsiteY17" fmla="*/ 392974 h 3626297"/>
              <a:gd name="connsiteX18" fmla="*/ 0 w 3059937"/>
              <a:gd name="connsiteY18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562684 w 3059937"/>
              <a:gd name="connsiteY17" fmla="*/ 392974 h 3626297"/>
              <a:gd name="connsiteX18" fmla="*/ 2562686 w 3059937"/>
              <a:gd name="connsiteY18" fmla="*/ 392974 h 3626297"/>
              <a:gd name="connsiteX19" fmla="*/ 0 w 3059937"/>
              <a:gd name="connsiteY19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562684 w 3059937"/>
              <a:gd name="connsiteY17" fmla="*/ 392974 h 3626297"/>
              <a:gd name="connsiteX18" fmla="*/ 2642037 w 3059937"/>
              <a:gd name="connsiteY18" fmla="*/ 278803 h 3626297"/>
              <a:gd name="connsiteX19" fmla="*/ 0 w 3059937"/>
              <a:gd name="connsiteY19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562684 w 3059937"/>
              <a:gd name="connsiteY17" fmla="*/ 392974 h 3626297"/>
              <a:gd name="connsiteX18" fmla="*/ 2813964 w 3059937"/>
              <a:gd name="connsiteY18" fmla="*/ 155118 h 3626297"/>
              <a:gd name="connsiteX19" fmla="*/ 0 w 3059937"/>
              <a:gd name="connsiteY19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747836 w 3059937"/>
              <a:gd name="connsiteY17" fmla="*/ 345403 h 3626297"/>
              <a:gd name="connsiteX18" fmla="*/ 2813964 w 3059937"/>
              <a:gd name="connsiteY18" fmla="*/ 155118 h 3626297"/>
              <a:gd name="connsiteX19" fmla="*/ 0 w 3059937"/>
              <a:gd name="connsiteY19" fmla="*/ 0 h 3626297"/>
              <a:gd name="connsiteX0" fmla="*/ 3034450 w 3059937"/>
              <a:gd name="connsiteY0" fmla="*/ 3651950 h 3651950"/>
              <a:gd name="connsiteX1" fmla="*/ 2793150 w 3059937"/>
              <a:gd name="connsiteY1" fmla="*/ 3480500 h 3651950"/>
              <a:gd name="connsiteX2" fmla="*/ 3059850 w 3059937"/>
              <a:gd name="connsiteY2" fmla="*/ 3283650 h 3651950"/>
              <a:gd name="connsiteX3" fmla="*/ 2824900 w 3059937"/>
              <a:gd name="connsiteY3" fmla="*/ 3093150 h 3651950"/>
              <a:gd name="connsiteX4" fmla="*/ 3040800 w 3059937"/>
              <a:gd name="connsiteY4" fmla="*/ 2870900 h 3651950"/>
              <a:gd name="connsiteX5" fmla="*/ 2831250 w 3059937"/>
              <a:gd name="connsiteY5" fmla="*/ 2712150 h 3651950"/>
              <a:gd name="connsiteX6" fmla="*/ 3034450 w 3059937"/>
              <a:gd name="connsiteY6" fmla="*/ 2528000 h 3651950"/>
              <a:gd name="connsiteX7" fmla="*/ 2824900 w 3059937"/>
              <a:gd name="connsiteY7" fmla="*/ 2337500 h 3651950"/>
              <a:gd name="connsiteX8" fmla="*/ 3015400 w 3059937"/>
              <a:gd name="connsiteY8" fmla="*/ 2134300 h 3651950"/>
              <a:gd name="connsiteX9" fmla="*/ 2869350 w 3059937"/>
              <a:gd name="connsiteY9" fmla="*/ 1975550 h 3651950"/>
              <a:gd name="connsiteX10" fmla="*/ 3047150 w 3059937"/>
              <a:gd name="connsiteY10" fmla="*/ 1734250 h 3651950"/>
              <a:gd name="connsiteX11" fmla="*/ 2875700 w 3059937"/>
              <a:gd name="connsiteY11" fmla="*/ 1575500 h 3651950"/>
              <a:gd name="connsiteX12" fmla="*/ 3009050 w 3059937"/>
              <a:gd name="connsiteY12" fmla="*/ 1385000 h 3651950"/>
              <a:gd name="connsiteX13" fmla="*/ 2875700 w 3059937"/>
              <a:gd name="connsiteY13" fmla="*/ 1175450 h 3651950"/>
              <a:gd name="connsiteX14" fmla="*/ 3021750 w 3059937"/>
              <a:gd name="connsiteY14" fmla="*/ 978600 h 3651950"/>
              <a:gd name="connsiteX15" fmla="*/ 2850300 w 3059937"/>
              <a:gd name="connsiteY15" fmla="*/ 807150 h 3651950"/>
              <a:gd name="connsiteX16" fmla="*/ 3022509 w 3059937"/>
              <a:gd name="connsiteY16" fmla="*/ 585113 h 3651950"/>
              <a:gd name="connsiteX17" fmla="*/ 2747836 w 3059937"/>
              <a:gd name="connsiteY17" fmla="*/ 371056 h 3651950"/>
              <a:gd name="connsiteX18" fmla="*/ 2880090 w 3059937"/>
              <a:gd name="connsiteY18" fmla="*/ 0 h 3651950"/>
              <a:gd name="connsiteX19" fmla="*/ 0 w 3059937"/>
              <a:gd name="connsiteY19" fmla="*/ 25653 h 3651950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747836 w 3059937"/>
              <a:gd name="connsiteY17" fmla="*/ 345403 h 3626297"/>
              <a:gd name="connsiteX18" fmla="*/ 2906541 w 3059937"/>
              <a:gd name="connsiteY18" fmla="*/ 50461 h 3626297"/>
              <a:gd name="connsiteX19" fmla="*/ 0 w 3059937"/>
              <a:gd name="connsiteY19" fmla="*/ 0 h 3626297"/>
              <a:gd name="connsiteX0" fmla="*/ 3034450 w 3059937"/>
              <a:gd name="connsiteY0" fmla="*/ 3626297 h 3626297"/>
              <a:gd name="connsiteX1" fmla="*/ 2793150 w 3059937"/>
              <a:gd name="connsiteY1" fmla="*/ 3454847 h 3626297"/>
              <a:gd name="connsiteX2" fmla="*/ 3059850 w 3059937"/>
              <a:gd name="connsiteY2" fmla="*/ 3257997 h 3626297"/>
              <a:gd name="connsiteX3" fmla="*/ 2824900 w 3059937"/>
              <a:gd name="connsiteY3" fmla="*/ 3067497 h 3626297"/>
              <a:gd name="connsiteX4" fmla="*/ 3040800 w 3059937"/>
              <a:gd name="connsiteY4" fmla="*/ 2845247 h 3626297"/>
              <a:gd name="connsiteX5" fmla="*/ 2831250 w 3059937"/>
              <a:gd name="connsiteY5" fmla="*/ 2686497 h 3626297"/>
              <a:gd name="connsiteX6" fmla="*/ 3034450 w 3059937"/>
              <a:gd name="connsiteY6" fmla="*/ 2502347 h 3626297"/>
              <a:gd name="connsiteX7" fmla="*/ 2824900 w 3059937"/>
              <a:gd name="connsiteY7" fmla="*/ 2311847 h 3626297"/>
              <a:gd name="connsiteX8" fmla="*/ 3015400 w 3059937"/>
              <a:gd name="connsiteY8" fmla="*/ 2108647 h 3626297"/>
              <a:gd name="connsiteX9" fmla="*/ 2869350 w 3059937"/>
              <a:gd name="connsiteY9" fmla="*/ 1949897 h 3626297"/>
              <a:gd name="connsiteX10" fmla="*/ 3047150 w 3059937"/>
              <a:gd name="connsiteY10" fmla="*/ 1708597 h 3626297"/>
              <a:gd name="connsiteX11" fmla="*/ 2875700 w 3059937"/>
              <a:gd name="connsiteY11" fmla="*/ 1549847 h 3626297"/>
              <a:gd name="connsiteX12" fmla="*/ 3009050 w 3059937"/>
              <a:gd name="connsiteY12" fmla="*/ 1359347 h 3626297"/>
              <a:gd name="connsiteX13" fmla="*/ 2875700 w 3059937"/>
              <a:gd name="connsiteY13" fmla="*/ 1149797 h 3626297"/>
              <a:gd name="connsiteX14" fmla="*/ 3021750 w 3059937"/>
              <a:gd name="connsiteY14" fmla="*/ 952947 h 3626297"/>
              <a:gd name="connsiteX15" fmla="*/ 2850300 w 3059937"/>
              <a:gd name="connsiteY15" fmla="*/ 781497 h 3626297"/>
              <a:gd name="connsiteX16" fmla="*/ 3022509 w 3059937"/>
              <a:gd name="connsiteY16" fmla="*/ 559460 h 3626297"/>
              <a:gd name="connsiteX17" fmla="*/ 2747836 w 3059937"/>
              <a:gd name="connsiteY17" fmla="*/ 288317 h 3626297"/>
              <a:gd name="connsiteX18" fmla="*/ 2906541 w 3059937"/>
              <a:gd name="connsiteY18" fmla="*/ 50461 h 3626297"/>
              <a:gd name="connsiteX19" fmla="*/ 0 w 3059937"/>
              <a:gd name="connsiteY19" fmla="*/ 0 h 3626297"/>
              <a:gd name="connsiteX0" fmla="*/ 3034450 w 3062072"/>
              <a:gd name="connsiteY0" fmla="*/ 3626297 h 3626297"/>
              <a:gd name="connsiteX1" fmla="*/ 2793150 w 3062072"/>
              <a:gd name="connsiteY1" fmla="*/ 3454847 h 3626297"/>
              <a:gd name="connsiteX2" fmla="*/ 3059850 w 3062072"/>
              <a:gd name="connsiteY2" fmla="*/ 3257997 h 3626297"/>
              <a:gd name="connsiteX3" fmla="*/ 2824900 w 3062072"/>
              <a:gd name="connsiteY3" fmla="*/ 3067497 h 3626297"/>
              <a:gd name="connsiteX4" fmla="*/ 3040800 w 3062072"/>
              <a:gd name="connsiteY4" fmla="*/ 2845247 h 3626297"/>
              <a:gd name="connsiteX5" fmla="*/ 2831250 w 3062072"/>
              <a:gd name="connsiteY5" fmla="*/ 2686497 h 3626297"/>
              <a:gd name="connsiteX6" fmla="*/ 3034450 w 3062072"/>
              <a:gd name="connsiteY6" fmla="*/ 2502347 h 3626297"/>
              <a:gd name="connsiteX7" fmla="*/ 2824900 w 3062072"/>
              <a:gd name="connsiteY7" fmla="*/ 2311847 h 3626297"/>
              <a:gd name="connsiteX8" fmla="*/ 3015400 w 3062072"/>
              <a:gd name="connsiteY8" fmla="*/ 2108647 h 3626297"/>
              <a:gd name="connsiteX9" fmla="*/ 2869350 w 3062072"/>
              <a:gd name="connsiteY9" fmla="*/ 1949897 h 3626297"/>
              <a:gd name="connsiteX10" fmla="*/ 3047150 w 3062072"/>
              <a:gd name="connsiteY10" fmla="*/ 1708597 h 3626297"/>
              <a:gd name="connsiteX11" fmla="*/ 2875700 w 3062072"/>
              <a:gd name="connsiteY11" fmla="*/ 1549847 h 3626297"/>
              <a:gd name="connsiteX12" fmla="*/ 3009050 w 3062072"/>
              <a:gd name="connsiteY12" fmla="*/ 1359347 h 3626297"/>
              <a:gd name="connsiteX13" fmla="*/ 2875700 w 3062072"/>
              <a:gd name="connsiteY13" fmla="*/ 1149797 h 3626297"/>
              <a:gd name="connsiteX14" fmla="*/ 3021750 w 3062072"/>
              <a:gd name="connsiteY14" fmla="*/ 952947 h 3626297"/>
              <a:gd name="connsiteX15" fmla="*/ 2850300 w 3062072"/>
              <a:gd name="connsiteY15" fmla="*/ 781497 h 3626297"/>
              <a:gd name="connsiteX16" fmla="*/ 3022509 w 3062072"/>
              <a:gd name="connsiteY16" fmla="*/ 559460 h 3626297"/>
              <a:gd name="connsiteX17" fmla="*/ 2813962 w 3062072"/>
              <a:gd name="connsiteY17" fmla="*/ 278803 h 3626297"/>
              <a:gd name="connsiteX18" fmla="*/ 2906541 w 3062072"/>
              <a:gd name="connsiteY18" fmla="*/ 50461 h 3626297"/>
              <a:gd name="connsiteX19" fmla="*/ 0 w 3062072"/>
              <a:gd name="connsiteY19" fmla="*/ 0 h 3626297"/>
              <a:gd name="connsiteX0" fmla="*/ 3034450 w 3062072"/>
              <a:gd name="connsiteY0" fmla="*/ 3626297 h 3626297"/>
              <a:gd name="connsiteX1" fmla="*/ 2793150 w 3062072"/>
              <a:gd name="connsiteY1" fmla="*/ 3454847 h 3626297"/>
              <a:gd name="connsiteX2" fmla="*/ 3059850 w 3062072"/>
              <a:gd name="connsiteY2" fmla="*/ 3257997 h 3626297"/>
              <a:gd name="connsiteX3" fmla="*/ 2824900 w 3062072"/>
              <a:gd name="connsiteY3" fmla="*/ 3067497 h 3626297"/>
              <a:gd name="connsiteX4" fmla="*/ 3040800 w 3062072"/>
              <a:gd name="connsiteY4" fmla="*/ 2845247 h 3626297"/>
              <a:gd name="connsiteX5" fmla="*/ 2831250 w 3062072"/>
              <a:gd name="connsiteY5" fmla="*/ 2686497 h 3626297"/>
              <a:gd name="connsiteX6" fmla="*/ 3034450 w 3062072"/>
              <a:gd name="connsiteY6" fmla="*/ 2502347 h 3626297"/>
              <a:gd name="connsiteX7" fmla="*/ 2824900 w 3062072"/>
              <a:gd name="connsiteY7" fmla="*/ 2311847 h 3626297"/>
              <a:gd name="connsiteX8" fmla="*/ 3015400 w 3062072"/>
              <a:gd name="connsiteY8" fmla="*/ 2108647 h 3626297"/>
              <a:gd name="connsiteX9" fmla="*/ 2869350 w 3062072"/>
              <a:gd name="connsiteY9" fmla="*/ 1949897 h 3626297"/>
              <a:gd name="connsiteX10" fmla="*/ 3047150 w 3062072"/>
              <a:gd name="connsiteY10" fmla="*/ 1708597 h 3626297"/>
              <a:gd name="connsiteX11" fmla="*/ 2875700 w 3062072"/>
              <a:gd name="connsiteY11" fmla="*/ 1549847 h 3626297"/>
              <a:gd name="connsiteX12" fmla="*/ 3009050 w 3062072"/>
              <a:gd name="connsiteY12" fmla="*/ 1359347 h 3626297"/>
              <a:gd name="connsiteX13" fmla="*/ 2875700 w 3062072"/>
              <a:gd name="connsiteY13" fmla="*/ 1149797 h 3626297"/>
              <a:gd name="connsiteX14" fmla="*/ 3021750 w 3062072"/>
              <a:gd name="connsiteY14" fmla="*/ 952947 h 3626297"/>
              <a:gd name="connsiteX15" fmla="*/ 2850300 w 3062072"/>
              <a:gd name="connsiteY15" fmla="*/ 781497 h 3626297"/>
              <a:gd name="connsiteX16" fmla="*/ 3022509 w 3062072"/>
              <a:gd name="connsiteY16" fmla="*/ 559460 h 3626297"/>
              <a:gd name="connsiteX17" fmla="*/ 2813962 w 3062072"/>
              <a:gd name="connsiteY17" fmla="*/ 278803 h 3626297"/>
              <a:gd name="connsiteX18" fmla="*/ 2906541 w 3062072"/>
              <a:gd name="connsiteY18" fmla="*/ 50461 h 3626297"/>
              <a:gd name="connsiteX19" fmla="*/ 0 w 3062072"/>
              <a:gd name="connsiteY19" fmla="*/ 0 h 3626297"/>
              <a:gd name="connsiteX0" fmla="*/ 3034450 w 3069687"/>
              <a:gd name="connsiteY0" fmla="*/ 3626297 h 3626297"/>
              <a:gd name="connsiteX1" fmla="*/ 2793150 w 3069687"/>
              <a:gd name="connsiteY1" fmla="*/ 3454847 h 3626297"/>
              <a:gd name="connsiteX2" fmla="*/ 3059850 w 3069687"/>
              <a:gd name="connsiteY2" fmla="*/ 3257997 h 3626297"/>
              <a:gd name="connsiteX3" fmla="*/ 2824900 w 3069687"/>
              <a:gd name="connsiteY3" fmla="*/ 3067497 h 3626297"/>
              <a:gd name="connsiteX4" fmla="*/ 3040800 w 3069687"/>
              <a:gd name="connsiteY4" fmla="*/ 2845247 h 3626297"/>
              <a:gd name="connsiteX5" fmla="*/ 2831250 w 3069687"/>
              <a:gd name="connsiteY5" fmla="*/ 2686497 h 3626297"/>
              <a:gd name="connsiteX6" fmla="*/ 3034450 w 3069687"/>
              <a:gd name="connsiteY6" fmla="*/ 2502347 h 3626297"/>
              <a:gd name="connsiteX7" fmla="*/ 2824900 w 3069687"/>
              <a:gd name="connsiteY7" fmla="*/ 2311847 h 3626297"/>
              <a:gd name="connsiteX8" fmla="*/ 3015400 w 3069687"/>
              <a:gd name="connsiteY8" fmla="*/ 2108647 h 3626297"/>
              <a:gd name="connsiteX9" fmla="*/ 2869350 w 3069687"/>
              <a:gd name="connsiteY9" fmla="*/ 1949897 h 3626297"/>
              <a:gd name="connsiteX10" fmla="*/ 3047150 w 3069687"/>
              <a:gd name="connsiteY10" fmla="*/ 1708597 h 3626297"/>
              <a:gd name="connsiteX11" fmla="*/ 2875700 w 3069687"/>
              <a:gd name="connsiteY11" fmla="*/ 1549847 h 3626297"/>
              <a:gd name="connsiteX12" fmla="*/ 3009050 w 3069687"/>
              <a:gd name="connsiteY12" fmla="*/ 1359347 h 3626297"/>
              <a:gd name="connsiteX13" fmla="*/ 2875700 w 3069687"/>
              <a:gd name="connsiteY13" fmla="*/ 1149797 h 3626297"/>
              <a:gd name="connsiteX14" fmla="*/ 3021750 w 3069687"/>
              <a:gd name="connsiteY14" fmla="*/ 952947 h 3626297"/>
              <a:gd name="connsiteX15" fmla="*/ 2850300 w 3069687"/>
              <a:gd name="connsiteY15" fmla="*/ 781497 h 3626297"/>
              <a:gd name="connsiteX16" fmla="*/ 3022509 w 3069687"/>
              <a:gd name="connsiteY16" fmla="*/ 559460 h 3626297"/>
              <a:gd name="connsiteX17" fmla="*/ 2813962 w 3069687"/>
              <a:gd name="connsiteY17" fmla="*/ 278803 h 3626297"/>
              <a:gd name="connsiteX18" fmla="*/ 2906541 w 3069687"/>
              <a:gd name="connsiteY18" fmla="*/ 50461 h 3626297"/>
              <a:gd name="connsiteX19" fmla="*/ 0 w 3069687"/>
              <a:gd name="connsiteY19" fmla="*/ 0 h 3626297"/>
              <a:gd name="connsiteX0" fmla="*/ 3034450 w 3068417"/>
              <a:gd name="connsiteY0" fmla="*/ 3626297 h 3626297"/>
              <a:gd name="connsiteX1" fmla="*/ 2793150 w 3068417"/>
              <a:gd name="connsiteY1" fmla="*/ 3454847 h 3626297"/>
              <a:gd name="connsiteX2" fmla="*/ 3059850 w 3068417"/>
              <a:gd name="connsiteY2" fmla="*/ 3257997 h 3626297"/>
              <a:gd name="connsiteX3" fmla="*/ 2824900 w 3068417"/>
              <a:gd name="connsiteY3" fmla="*/ 3067497 h 3626297"/>
              <a:gd name="connsiteX4" fmla="*/ 3040800 w 3068417"/>
              <a:gd name="connsiteY4" fmla="*/ 2845247 h 3626297"/>
              <a:gd name="connsiteX5" fmla="*/ 2831250 w 3068417"/>
              <a:gd name="connsiteY5" fmla="*/ 2686497 h 3626297"/>
              <a:gd name="connsiteX6" fmla="*/ 3034450 w 3068417"/>
              <a:gd name="connsiteY6" fmla="*/ 2502347 h 3626297"/>
              <a:gd name="connsiteX7" fmla="*/ 2824900 w 3068417"/>
              <a:gd name="connsiteY7" fmla="*/ 2311847 h 3626297"/>
              <a:gd name="connsiteX8" fmla="*/ 3015400 w 3068417"/>
              <a:gd name="connsiteY8" fmla="*/ 2108647 h 3626297"/>
              <a:gd name="connsiteX9" fmla="*/ 2869350 w 3068417"/>
              <a:gd name="connsiteY9" fmla="*/ 1949897 h 3626297"/>
              <a:gd name="connsiteX10" fmla="*/ 3047150 w 3068417"/>
              <a:gd name="connsiteY10" fmla="*/ 1708597 h 3626297"/>
              <a:gd name="connsiteX11" fmla="*/ 2875700 w 3068417"/>
              <a:gd name="connsiteY11" fmla="*/ 1549847 h 3626297"/>
              <a:gd name="connsiteX12" fmla="*/ 3009050 w 3068417"/>
              <a:gd name="connsiteY12" fmla="*/ 1359347 h 3626297"/>
              <a:gd name="connsiteX13" fmla="*/ 2875700 w 3068417"/>
              <a:gd name="connsiteY13" fmla="*/ 1149797 h 3626297"/>
              <a:gd name="connsiteX14" fmla="*/ 3021750 w 3068417"/>
              <a:gd name="connsiteY14" fmla="*/ 952947 h 3626297"/>
              <a:gd name="connsiteX15" fmla="*/ 2850300 w 3068417"/>
              <a:gd name="connsiteY15" fmla="*/ 781497 h 3626297"/>
              <a:gd name="connsiteX16" fmla="*/ 3022509 w 3068417"/>
              <a:gd name="connsiteY16" fmla="*/ 559460 h 3626297"/>
              <a:gd name="connsiteX17" fmla="*/ 2807350 w 3068417"/>
              <a:gd name="connsiteY17" fmla="*/ 340646 h 3626297"/>
              <a:gd name="connsiteX18" fmla="*/ 2906541 w 3068417"/>
              <a:gd name="connsiteY18" fmla="*/ 50461 h 3626297"/>
              <a:gd name="connsiteX19" fmla="*/ 0 w 3068417"/>
              <a:gd name="connsiteY19" fmla="*/ 0 h 3626297"/>
              <a:gd name="connsiteX0" fmla="*/ 3034450 w 3068417"/>
              <a:gd name="connsiteY0" fmla="*/ 3626297 h 3626297"/>
              <a:gd name="connsiteX1" fmla="*/ 2793150 w 3068417"/>
              <a:gd name="connsiteY1" fmla="*/ 3454847 h 3626297"/>
              <a:gd name="connsiteX2" fmla="*/ 3059850 w 3068417"/>
              <a:gd name="connsiteY2" fmla="*/ 3257997 h 3626297"/>
              <a:gd name="connsiteX3" fmla="*/ 2824900 w 3068417"/>
              <a:gd name="connsiteY3" fmla="*/ 3067497 h 3626297"/>
              <a:gd name="connsiteX4" fmla="*/ 3040800 w 3068417"/>
              <a:gd name="connsiteY4" fmla="*/ 2845247 h 3626297"/>
              <a:gd name="connsiteX5" fmla="*/ 2831250 w 3068417"/>
              <a:gd name="connsiteY5" fmla="*/ 2686497 h 3626297"/>
              <a:gd name="connsiteX6" fmla="*/ 3034450 w 3068417"/>
              <a:gd name="connsiteY6" fmla="*/ 2502347 h 3626297"/>
              <a:gd name="connsiteX7" fmla="*/ 2824900 w 3068417"/>
              <a:gd name="connsiteY7" fmla="*/ 2311847 h 3626297"/>
              <a:gd name="connsiteX8" fmla="*/ 3015400 w 3068417"/>
              <a:gd name="connsiteY8" fmla="*/ 2108647 h 3626297"/>
              <a:gd name="connsiteX9" fmla="*/ 2869350 w 3068417"/>
              <a:gd name="connsiteY9" fmla="*/ 1949897 h 3626297"/>
              <a:gd name="connsiteX10" fmla="*/ 3047150 w 3068417"/>
              <a:gd name="connsiteY10" fmla="*/ 1708597 h 3626297"/>
              <a:gd name="connsiteX11" fmla="*/ 2875700 w 3068417"/>
              <a:gd name="connsiteY11" fmla="*/ 1549847 h 3626297"/>
              <a:gd name="connsiteX12" fmla="*/ 3009050 w 3068417"/>
              <a:gd name="connsiteY12" fmla="*/ 1359347 h 3626297"/>
              <a:gd name="connsiteX13" fmla="*/ 2875700 w 3068417"/>
              <a:gd name="connsiteY13" fmla="*/ 1149797 h 3626297"/>
              <a:gd name="connsiteX14" fmla="*/ 3021750 w 3068417"/>
              <a:gd name="connsiteY14" fmla="*/ 952947 h 3626297"/>
              <a:gd name="connsiteX15" fmla="*/ 2850300 w 3068417"/>
              <a:gd name="connsiteY15" fmla="*/ 781497 h 3626297"/>
              <a:gd name="connsiteX16" fmla="*/ 3022509 w 3068417"/>
              <a:gd name="connsiteY16" fmla="*/ 559460 h 3626297"/>
              <a:gd name="connsiteX17" fmla="*/ 2807350 w 3068417"/>
              <a:gd name="connsiteY17" fmla="*/ 340646 h 3626297"/>
              <a:gd name="connsiteX18" fmla="*/ 2906541 w 3068417"/>
              <a:gd name="connsiteY18" fmla="*/ 50461 h 3626297"/>
              <a:gd name="connsiteX19" fmla="*/ 0 w 3068417"/>
              <a:gd name="connsiteY19" fmla="*/ 0 h 3626297"/>
              <a:gd name="connsiteX0" fmla="*/ 3034450 w 3059938"/>
              <a:gd name="connsiteY0" fmla="*/ 3626297 h 3626297"/>
              <a:gd name="connsiteX1" fmla="*/ 2793150 w 3059938"/>
              <a:gd name="connsiteY1" fmla="*/ 3454847 h 3626297"/>
              <a:gd name="connsiteX2" fmla="*/ 3059850 w 3059938"/>
              <a:gd name="connsiteY2" fmla="*/ 3257997 h 3626297"/>
              <a:gd name="connsiteX3" fmla="*/ 2824900 w 3059938"/>
              <a:gd name="connsiteY3" fmla="*/ 3067497 h 3626297"/>
              <a:gd name="connsiteX4" fmla="*/ 3040800 w 3059938"/>
              <a:gd name="connsiteY4" fmla="*/ 2845247 h 3626297"/>
              <a:gd name="connsiteX5" fmla="*/ 2831250 w 3059938"/>
              <a:gd name="connsiteY5" fmla="*/ 2686497 h 3626297"/>
              <a:gd name="connsiteX6" fmla="*/ 3034450 w 3059938"/>
              <a:gd name="connsiteY6" fmla="*/ 2502347 h 3626297"/>
              <a:gd name="connsiteX7" fmla="*/ 2824900 w 3059938"/>
              <a:gd name="connsiteY7" fmla="*/ 2311847 h 3626297"/>
              <a:gd name="connsiteX8" fmla="*/ 3015400 w 3059938"/>
              <a:gd name="connsiteY8" fmla="*/ 2108647 h 3626297"/>
              <a:gd name="connsiteX9" fmla="*/ 2869350 w 3059938"/>
              <a:gd name="connsiteY9" fmla="*/ 1949897 h 3626297"/>
              <a:gd name="connsiteX10" fmla="*/ 3047150 w 3059938"/>
              <a:gd name="connsiteY10" fmla="*/ 1708597 h 3626297"/>
              <a:gd name="connsiteX11" fmla="*/ 2875700 w 3059938"/>
              <a:gd name="connsiteY11" fmla="*/ 1549847 h 3626297"/>
              <a:gd name="connsiteX12" fmla="*/ 3009050 w 3059938"/>
              <a:gd name="connsiteY12" fmla="*/ 1359347 h 3626297"/>
              <a:gd name="connsiteX13" fmla="*/ 2875700 w 3059938"/>
              <a:gd name="connsiteY13" fmla="*/ 1149797 h 3626297"/>
              <a:gd name="connsiteX14" fmla="*/ 3021750 w 3059938"/>
              <a:gd name="connsiteY14" fmla="*/ 952947 h 3626297"/>
              <a:gd name="connsiteX15" fmla="*/ 2850300 w 3059938"/>
              <a:gd name="connsiteY15" fmla="*/ 781497 h 3626297"/>
              <a:gd name="connsiteX16" fmla="*/ 3022509 w 3059938"/>
              <a:gd name="connsiteY16" fmla="*/ 559460 h 3626297"/>
              <a:gd name="connsiteX17" fmla="*/ 2807350 w 3059938"/>
              <a:gd name="connsiteY17" fmla="*/ 340646 h 3626297"/>
              <a:gd name="connsiteX18" fmla="*/ 2906541 w 3059938"/>
              <a:gd name="connsiteY18" fmla="*/ 50461 h 3626297"/>
              <a:gd name="connsiteX19" fmla="*/ 0 w 3059938"/>
              <a:gd name="connsiteY19" fmla="*/ 0 h 3626297"/>
              <a:gd name="connsiteX0" fmla="*/ 3034450 w 3059938"/>
              <a:gd name="connsiteY0" fmla="*/ 3626297 h 3626297"/>
              <a:gd name="connsiteX1" fmla="*/ 2793150 w 3059938"/>
              <a:gd name="connsiteY1" fmla="*/ 3454847 h 3626297"/>
              <a:gd name="connsiteX2" fmla="*/ 3059850 w 3059938"/>
              <a:gd name="connsiteY2" fmla="*/ 3257997 h 3626297"/>
              <a:gd name="connsiteX3" fmla="*/ 2824900 w 3059938"/>
              <a:gd name="connsiteY3" fmla="*/ 3067497 h 3626297"/>
              <a:gd name="connsiteX4" fmla="*/ 3040800 w 3059938"/>
              <a:gd name="connsiteY4" fmla="*/ 2845247 h 3626297"/>
              <a:gd name="connsiteX5" fmla="*/ 2831250 w 3059938"/>
              <a:gd name="connsiteY5" fmla="*/ 2686497 h 3626297"/>
              <a:gd name="connsiteX6" fmla="*/ 3034450 w 3059938"/>
              <a:gd name="connsiteY6" fmla="*/ 2502347 h 3626297"/>
              <a:gd name="connsiteX7" fmla="*/ 2824900 w 3059938"/>
              <a:gd name="connsiteY7" fmla="*/ 2311847 h 3626297"/>
              <a:gd name="connsiteX8" fmla="*/ 3015400 w 3059938"/>
              <a:gd name="connsiteY8" fmla="*/ 2108647 h 3626297"/>
              <a:gd name="connsiteX9" fmla="*/ 2869350 w 3059938"/>
              <a:gd name="connsiteY9" fmla="*/ 1949897 h 3626297"/>
              <a:gd name="connsiteX10" fmla="*/ 3047150 w 3059938"/>
              <a:gd name="connsiteY10" fmla="*/ 1708597 h 3626297"/>
              <a:gd name="connsiteX11" fmla="*/ 2875700 w 3059938"/>
              <a:gd name="connsiteY11" fmla="*/ 1549847 h 3626297"/>
              <a:gd name="connsiteX12" fmla="*/ 3009050 w 3059938"/>
              <a:gd name="connsiteY12" fmla="*/ 1359347 h 3626297"/>
              <a:gd name="connsiteX13" fmla="*/ 2875700 w 3059938"/>
              <a:gd name="connsiteY13" fmla="*/ 1149797 h 3626297"/>
              <a:gd name="connsiteX14" fmla="*/ 3021750 w 3059938"/>
              <a:gd name="connsiteY14" fmla="*/ 952947 h 3626297"/>
              <a:gd name="connsiteX15" fmla="*/ 2850300 w 3059938"/>
              <a:gd name="connsiteY15" fmla="*/ 781497 h 3626297"/>
              <a:gd name="connsiteX16" fmla="*/ 3022509 w 3059938"/>
              <a:gd name="connsiteY16" fmla="*/ 559460 h 3626297"/>
              <a:gd name="connsiteX17" fmla="*/ 2807350 w 3059938"/>
              <a:gd name="connsiteY17" fmla="*/ 340646 h 3626297"/>
              <a:gd name="connsiteX18" fmla="*/ 2906541 w 3059938"/>
              <a:gd name="connsiteY18" fmla="*/ 50461 h 3626297"/>
              <a:gd name="connsiteX19" fmla="*/ 0 w 3059938"/>
              <a:gd name="connsiteY19" fmla="*/ 0 h 3626297"/>
              <a:gd name="connsiteX0" fmla="*/ 3034450 w 3059938"/>
              <a:gd name="connsiteY0" fmla="*/ 3626297 h 3626297"/>
              <a:gd name="connsiteX1" fmla="*/ 2793150 w 3059938"/>
              <a:gd name="connsiteY1" fmla="*/ 3454847 h 3626297"/>
              <a:gd name="connsiteX2" fmla="*/ 3059850 w 3059938"/>
              <a:gd name="connsiteY2" fmla="*/ 3257997 h 3626297"/>
              <a:gd name="connsiteX3" fmla="*/ 2824900 w 3059938"/>
              <a:gd name="connsiteY3" fmla="*/ 3067497 h 3626297"/>
              <a:gd name="connsiteX4" fmla="*/ 3040800 w 3059938"/>
              <a:gd name="connsiteY4" fmla="*/ 2845247 h 3626297"/>
              <a:gd name="connsiteX5" fmla="*/ 2831250 w 3059938"/>
              <a:gd name="connsiteY5" fmla="*/ 2686497 h 3626297"/>
              <a:gd name="connsiteX6" fmla="*/ 3034450 w 3059938"/>
              <a:gd name="connsiteY6" fmla="*/ 2502347 h 3626297"/>
              <a:gd name="connsiteX7" fmla="*/ 2824900 w 3059938"/>
              <a:gd name="connsiteY7" fmla="*/ 2311847 h 3626297"/>
              <a:gd name="connsiteX8" fmla="*/ 3015400 w 3059938"/>
              <a:gd name="connsiteY8" fmla="*/ 2108647 h 3626297"/>
              <a:gd name="connsiteX9" fmla="*/ 2869350 w 3059938"/>
              <a:gd name="connsiteY9" fmla="*/ 1949897 h 3626297"/>
              <a:gd name="connsiteX10" fmla="*/ 3047150 w 3059938"/>
              <a:gd name="connsiteY10" fmla="*/ 1708597 h 3626297"/>
              <a:gd name="connsiteX11" fmla="*/ 2875700 w 3059938"/>
              <a:gd name="connsiteY11" fmla="*/ 1549847 h 3626297"/>
              <a:gd name="connsiteX12" fmla="*/ 3009050 w 3059938"/>
              <a:gd name="connsiteY12" fmla="*/ 1359347 h 3626297"/>
              <a:gd name="connsiteX13" fmla="*/ 2875700 w 3059938"/>
              <a:gd name="connsiteY13" fmla="*/ 1149797 h 3626297"/>
              <a:gd name="connsiteX14" fmla="*/ 3021750 w 3059938"/>
              <a:gd name="connsiteY14" fmla="*/ 952947 h 3626297"/>
              <a:gd name="connsiteX15" fmla="*/ 2850300 w 3059938"/>
              <a:gd name="connsiteY15" fmla="*/ 781497 h 3626297"/>
              <a:gd name="connsiteX16" fmla="*/ 3022509 w 3059938"/>
              <a:gd name="connsiteY16" fmla="*/ 559460 h 3626297"/>
              <a:gd name="connsiteX17" fmla="*/ 2813963 w 3059938"/>
              <a:gd name="connsiteY17" fmla="*/ 364431 h 3626297"/>
              <a:gd name="connsiteX18" fmla="*/ 2906541 w 3059938"/>
              <a:gd name="connsiteY18" fmla="*/ 50461 h 3626297"/>
              <a:gd name="connsiteX19" fmla="*/ 0 w 3059938"/>
              <a:gd name="connsiteY19" fmla="*/ 0 h 36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59938" h="3626297">
                <a:moveTo>
                  <a:pt x="3034450" y="3626297"/>
                </a:moveTo>
                <a:cubicBezTo>
                  <a:pt x="2911683" y="3571263"/>
                  <a:pt x="2788917" y="3516230"/>
                  <a:pt x="2793150" y="3454847"/>
                </a:cubicBezTo>
                <a:cubicBezTo>
                  <a:pt x="2797383" y="3393464"/>
                  <a:pt x="3054558" y="3322555"/>
                  <a:pt x="3059850" y="3257997"/>
                </a:cubicBezTo>
                <a:cubicBezTo>
                  <a:pt x="3065142" y="3193439"/>
                  <a:pt x="2828075" y="3136289"/>
                  <a:pt x="2824900" y="3067497"/>
                </a:cubicBezTo>
                <a:cubicBezTo>
                  <a:pt x="2821725" y="2998705"/>
                  <a:pt x="3039742" y="2908747"/>
                  <a:pt x="3040800" y="2845247"/>
                </a:cubicBezTo>
                <a:cubicBezTo>
                  <a:pt x="3041858" y="2781747"/>
                  <a:pt x="2832308" y="2743647"/>
                  <a:pt x="2831250" y="2686497"/>
                </a:cubicBezTo>
                <a:cubicBezTo>
                  <a:pt x="2830192" y="2629347"/>
                  <a:pt x="3035508" y="2564789"/>
                  <a:pt x="3034450" y="2502347"/>
                </a:cubicBezTo>
                <a:cubicBezTo>
                  <a:pt x="3033392" y="2439905"/>
                  <a:pt x="2828075" y="2377464"/>
                  <a:pt x="2824900" y="2311847"/>
                </a:cubicBezTo>
                <a:cubicBezTo>
                  <a:pt x="2821725" y="2246230"/>
                  <a:pt x="3007992" y="2168972"/>
                  <a:pt x="3015400" y="2108647"/>
                </a:cubicBezTo>
                <a:cubicBezTo>
                  <a:pt x="3022808" y="2048322"/>
                  <a:pt x="2864058" y="2016572"/>
                  <a:pt x="2869350" y="1949897"/>
                </a:cubicBezTo>
                <a:cubicBezTo>
                  <a:pt x="2874642" y="1883222"/>
                  <a:pt x="3046092" y="1775272"/>
                  <a:pt x="3047150" y="1708597"/>
                </a:cubicBezTo>
                <a:cubicBezTo>
                  <a:pt x="3048208" y="1641922"/>
                  <a:pt x="2882050" y="1608055"/>
                  <a:pt x="2875700" y="1549847"/>
                </a:cubicBezTo>
                <a:cubicBezTo>
                  <a:pt x="2869350" y="1491639"/>
                  <a:pt x="3009050" y="1426022"/>
                  <a:pt x="3009050" y="1359347"/>
                </a:cubicBezTo>
                <a:cubicBezTo>
                  <a:pt x="3009050" y="1292672"/>
                  <a:pt x="2873583" y="1217530"/>
                  <a:pt x="2875700" y="1149797"/>
                </a:cubicBezTo>
                <a:cubicBezTo>
                  <a:pt x="2877817" y="1082064"/>
                  <a:pt x="3025983" y="1014330"/>
                  <a:pt x="3021750" y="952947"/>
                </a:cubicBezTo>
                <a:cubicBezTo>
                  <a:pt x="3017517" y="891564"/>
                  <a:pt x="2850174" y="847078"/>
                  <a:pt x="2850300" y="781497"/>
                </a:cubicBezTo>
                <a:cubicBezTo>
                  <a:pt x="2850426" y="715916"/>
                  <a:pt x="3070445" y="624214"/>
                  <a:pt x="3022509" y="559460"/>
                </a:cubicBezTo>
                <a:cubicBezTo>
                  <a:pt x="2974573" y="494706"/>
                  <a:pt x="2817863" y="496837"/>
                  <a:pt x="2813963" y="364431"/>
                </a:cubicBezTo>
                <a:cubicBezTo>
                  <a:pt x="2783615" y="251054"/>
                  <a:pt x="3287367" y="244400"/>
                  <a:pt x="2906541" y="50461"/>
                </a:cubicBezTo>
                <a:lnTo>
                  <a:pt x="0" y="0"/>
                </a:lnTo>
              </a:path>
            </a:pathLst>
          </a:custGeom>
          <a:noFill/>
          <a:ln w="85725">
            <a:solidFill>
              <a:schemeClr val="tx2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8" name="Line 7492"/>
          <p:cNvCxnSpPr/>
          <p:nvPr/>
        </p:nvCxnSpPr>
        <p:spPr bwMode="auto">
          <a:xfrm flipV="1">
            <a:off x="10289424" y="2343771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Text Box 7477"/>
          <p:cNvSpPr txBox="1">
            <a:spLocks noChangeArrowheads="1"/>
          </p:cNvSpPr>
          <p:nvPr/>
        </p:nvSpPr>
        <p:spPr bwMode="auto">
          <a:xfrm>
            <a:off x="6265661" y="198361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0" name="Line 6215"/>
          <p:cNvCxnSpPr/>
          <p:nvPr/>
        </p:nvCxnSpPr>
        <p:spPr bwMode="auto">
          <a:xfrm flipH="1" flipV="1">
            <a:off x="3570905" y="3655839"/>
            <a:ext cx="0" cy="129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Text Box 6214"/>
          <p:cNvSpPr txBox="1">
            <a:spLocks noChangeArrowheads="1"/>
          </p:cNvSpPr>
          <p:nvPr/>
        </p:nvSpPr>
        <p:spPr bwMode="auto">
          <a:xfrm>
            <a:off x="9291832" y="4252118"/>
            <a:ext cx="775162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Line 6215"/>
          <p:cNvCxnSpPr/>
          <p:nvPr/>
        </p:nvCxnSpPr>
        <p:spPr bwMode="auto">
          <a:xfrm flipV="1">
            <a:off x="6513120" y="2787933"/>
            <a:ext cx="262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Text Box 6214"/>
          <p:cNvSpPr txBox="1">
            <a:spLocks noChangeArrowheads="1"/>
          </p:cNvSpPr>
          <p:nvPr/>
        </p:nvSpPr>
        <p:spPr bwMode="auto">
          <a:xfrm>
            <a:off x="7384304" y="2361890"/>
            <a:ext cx="775162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latin typeface="Times New Roman"/>
                <a:ea typeface="Calibri"/>
                <a:cs typeface="Times New Roman"/>
              </a:rPr>
              <a:t>dyn,b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8885313" y="2028592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0" name="Line 7492"/>
          <p:cNvCxnSpPr/>
          <p:nvPr/>
        </p:nvCxnSpPr>
        <p:spPr bwMode="auto">
          <a:xfrm rot="5400000" flipV="1">
            <a:off x="8786940" y="879137"/>
            <a:ext cx="0" cy="302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21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1433 -3.7037E-7 C 0.1655 -3.7037E-7 0.22878 0.0294 0.22878 0.05347 L 0.22878 0.1074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40" grpId="0" animBg="1"/>
      <p:bldP spid="42" grpId="0" animBg="1"/>
      <p:bldP spid="43" grpId="0" animBg="1"/>
      <p:bldP spid="49" grpId="0"/>
      <p:bldP spid="76" grpId="0"/>
      <p:bldP spid="94" grpId="0" animBg="1"/>
      <p:bldP spid="156" grpId="0"/>
      <p:bldP spid="95" grpId="0"/>
      <p:bldP spid="96" grpId="0" animBg="1"/>
      <p:bldP spid="97" grpId="0" animBg="1"/>
      <p:bldP spid="99" grpId="0"/>
      <p:bldP spid="101" grpId="0"/>
      <p:bldP spid="103" grpId="0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546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Tasks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50889"/>
              </p:ext>
            </p:extLst>
          </p:nvPr>
        </p:nvGraphicFramePr>
        <p:xfrm>
          <a:off x="370126" y="922724"/>
          <a:ext cx="569158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# </a:t>
                      </a:r>
                      <a:r>
                        <a:rPr lang="en-US" sz="1800" i="1" dirty="0" err="1" smtClean="0"/>
                        <a:t>var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T</a:t>
                      </a:r>
                      <a:r>
                        <a:rPr lang="en-US" sz="1800" i="1" baseline="-25000" dirty="0" err="1" smtClean="0"/>
                        <a:t>dyn,a</a:t>
                      </a:r>
                      <a:r>
                        <a:rPr lang="en-US" sz="1800" i="1" dirty="0" smtClean="0"/>
                        <a:t>/T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T</a:t>
                      </a:r>
                      <a:r>
                        <a:rPr lang="en-US" sz="1800" i="1" baseline="-25000" dirty="0" err="1" smtClean="0"/>
                        <a:t>dyn,b</a:t>
                      </a:r>
                      <a:r>
                        <a:rPr lang="en-US" sz="1800" i="1" dirty="0" smtClean="0"/>
                        <a:t>/T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 smtClean="0"/>
                    </a:p>
                    <a:p>
                      <a:pPr algn="ctr"/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ym typeface="Symbol"/>
                        </a:rPr>
                        <a:t></a:t>
                      </a:r>
                      <a:r>
                        <a:rPr lang="en-US" sz="1800" i="1" baseline="-25000" dirty="0" smtClean="0">
                          <a:sym typeface="Symbol"/>
                        </a:rPr>
                        <a:t>pause</a:t>
                      </a:r>
                      <a:endParaRPr lang="ru-RU" sz="180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82752"/>
              </p:ext>
            </p:extLst>
          </p:nvPr>
        </p:nvGraphicFramePr>
        <p:xfrm>
          <a:off x="6217234" y="922724"/>
          <a:ext cx="568425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# </a:t>
                      </a:r>
                      <a:r>
                        <a:rPr lang="en-US" sz="1800" i="1" dirty="0" err="1" smtClean="0"/>
                        <a:t>var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T</a:t>
                      </a:r>
                      <a:r>
                        <a:rPr lang="en-US" sz="1800" i="1" baseline="-25000" dirty="0" err="1" smtClean="0"/>
                        <a:t>dyn,a</a:t>
                      </a:r>
                      <a:r>
                        <a:rPr lang="en-US" sz="1800" i="1" dirty="0" smtClean="0"/>
                        <a:t>/T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T</a:t>
                      </a:r>
                      <a:r>
                        <a:rPr lang="en-US" sz="1800" i="1" baseline="-25000" dirty="0" err="1" smtClean="0"/>
                        <a:t>dyn,b</a:t>
                      </a:r>
                      <a:r>
                        <a:rPr lang="en-US" sz="1800" i="1" dirty="0" smtClean="0"/>
                        <a:t>/T</a:t>
                      </a:r>
                      <a:r>
                        <a:rPr lang="en-US" sz="1800" i="1" baseline="-25000" dirty="0" smtClean="0"/>
                        <a:t>L</a:t>
                      </a:r>
                      <a:endParaRPr lang="ru-RU" sz="1800" i="1" baseline="-25000" dirty="0" smtClean="0"/>
                    </a:p>
                    <a:p>
                      <a:pPr algn="ctr"/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ym typeface="Symbol"/>
                        </a:rPr>
                        <a:t></a:t>
                      </a:r>
                      <a:r>
                        <a:rPr lang="en-US" sz="1800" i="1" baseline="-25000" dirty="0" smtClean="0">
                          <a:sym typeface="Symbol"/>
                        </a:rPr>
                        <a:t>pause</a:t>
                      </a:r>
                      <a:endParaRPr lang="ru-RU" sz="180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active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ym typeface="Symbol"/>
                        </a:rPr>
                        <a:t></a:t>
                      </a:r>
                      <a:r>
                        <a:rPr lang="en-US" sz="1800" dirty="0" smtClean="0">
                          <a:sym typeface="Symbol"/>
                        </a:rPr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3836283" y="4451126"/>
            <a:ext cx="4761902" cy="2110785"/>
            <a:chOff x="12752375" y="2232071"/>
            <a:chExt cx="4503425" cy="4267734"/>
          </a:xfrm>
        </p:grpSpPr>
        <p:sp>
          <p:nvSpPr>
            <p:cNvPr id="8" name="Text Box 6168"/>
            <p:cNvSpPr txBox="1">
              <a:spLocks noChangeArrowheads="1"/>
            </p:cNvSpPr>
            <p:nvPr/>
          </p:nvSpPr>
          <p:spPr bwMode="auto">
            <a:xfrm>
              <a:off x="16782650" y="4627805"/>
              <a:ext cx="473150" cy="4529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6169"/>
            <p:cNvSpPr txBox="1">
              <a:spLocks noChangeArrowheads="1"/>
            </p:cNvSpPr>
            <p:nvPr/>
          </p:nvSpPr>
          <p:spPr bwMode="auto">
            <a:xfrm>
              <a:off x="12752375" y="2232071"/>
              <a:ext cx="702965" cy="5378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endParaRPr lang="ru-RU" sz="20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" name="Line 6173"/>
            <p:cNvCxnSpPr/>
            <p:nvPr/>
          </p:nvCxnSpPr>
          <p:spPr bwMode="auto">
            <a:xfrm flipH="1" flipV="1">
              <a:off x="13129674" y="2472706"/>
              <a:ext cx="0" cy="3699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174"/>
            <p:cNvCxnSpPr/>
            <p:nvPr/>
          </p:nvCxnSpPr>
          <p:spPr bwMode="auto">
            <a:xfrm>
              <a:off x="12982588" y="5020606"/>
              <a:ext cx="39995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177"/>
            <p:cNvCxnSpPr/>
            <p:nvPr/>
          </p:nvCxnSpPr>
          <p:spPr bwMode="auto">
            <a:xfrm flipV="1">
              <a:off x="13138363" y="3738567"/>
              <a:ext cx="688481" cy="1302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178"/>
            <p:cNvCxnSpPr/>
            <p:nvPr/>
          </p:nvCxnSpPr>
          <p:spPr bwMode="auto">
            <a:xfrm>
              <a:off x="13815257" y="3738567"/>
              <a:ext cx="7029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179"/>
            <p:cNvCxnSpPr/>
            <p:nvPr/>
          </p:nvCxnSpPr>
          <p:spPr bwMode="auto">
            <a:xfrm>
              <a:off x="15217324" y="5015228"/>
              <a:ext cx="396110" cy="12260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180"/>
            <p:cNvCxnSpPr/>
            <p:nvPr/>
          </p:nvCxnSpPr>
          <p:spPr bwMode="auto">
            <a:xfrm>
              <a:off x="15602713" y="6240282"/>
              <a:ext cx="730968" cy="10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6181"/>
            <p:cNvCxnSpPr/>
            <p:nvPr/>
          </p:nvCxnSpPr>
          <p:spPr bwMode="auto">
            <a:xfrm flipV="1">
              <a:off x="16329817" y="5019040"/>
              <a:ext cx="337663" cy="12212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6234"/>
            <p:cNvCxnSpPr/>
            <p:nvPr/>
          </p:nvCxnSpPr>
          <p:spPr bwMode="auto">
            <a:xfrm>
              <a:off x="13131603" y="2897356"/>
              <a:ext cx="370800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Line 6240"/>
            <p:cNvCxnSpPr/>
            <p:nvPr/>
          </p:nvCxnSpPr>
          <p:spPr bwMode="auto">
            <a:xfrm>
              <a:off x="13826844" y="2715362"/>
              <a:ext cx="966" cy="25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Line 6241"/>
            <p:cNvCxnSpPr/>
            <p:nvPr/>
          </p:nvCxnSpPr>
          <p:spPr bwMode="auto">
            <a:xfrm>
              <a:off x="14522084" y="2725473"/>
              <a:ext cx="966" cy="255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6242"/>
            <p:cNvCxnSpPr/>
            <p:nvPr/>
          </p:nvCxnSpPr>
          <p:spPr bwMode="auto">
            <a:xfrm>
              <a:off x="15226981" y="2725473"/>
              <a:ext cx="966" cy="259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6243"/>
            <p:cNvCxnSpPr/>
            <p:nvPr/>
          </p:nvCxnSpPr>
          <p:spPr bwMode="auto">
            <a:xfrm>
              <a:off x="14930793" y="2681462"/>
              <a:ext cx="966" cy="255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Line 6244"/>
            <p:cNvCxnSpPr/>
            <p:nvPr/>
          </p:nvCxnSpPr>
          <p:spPr bwMode="auto">
            <a:xfrm flipV="1">
              <a:off x="15621133" y="2725472"/>
              <a:ext cx="966" cy="374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6245"/>
            <p:cNvCxnSpPr/>
            <p:nvPr/>
          </p:nvCxnSpPr>
          <p:spPr bwMode="auto">
            <a:xfrm flipV="1">
              <a:off x="16320179" y="2755805"/>
              <a:ext cx="966" cy="374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Line 6179"/>
            <p:cNvCxnSpPr/>
            <p:nvPr/>
          </p:nvCxnSpPr>
          <p:spPr bwMode="auto">
            <a:xfrm>
              <a:off x="14523050" y="3743946"/>
              <a:ext cx="402915" cy="12712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6245"/>
            <p:cNvCxnSpPr/>
            <p:nvPr/>
          </p:nvCxnSpPr>
          <p:spPr bwMode="auto">
            <a:xfrm flipV="1">
              <a:off x="16677361" y="2725472"/>
              <a:ext cx="966" cy="262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Группа 64"/>
          <p:cNvGrpSpPr/>
          <p:nvPr/>
        </p:nvGrpSpPr>
        <p:grpSpPr>
          <a:xfrm>
            <a:off x="5772679" y="5127286"/>
            <a:ext cx="1650950" cy="1128"/>
            <a:chOff x="5772679" y="5127286"/>
            <a:chExt cx="1650950" cy="1128"/>
          </a:xfrm>
        </p:grpSpPr>
        <p:cxnSp>
          <p:nvCxnSpPr>
            <p:cNvPr id="62" name="Line 6234"/>
            <p:cNvCxnSpPr/>
            <p:nvPr/>
          </p:nvCxnSpPr>
          <p:spPr bwMode="auto">
            <a:xfrm>
              <a:off x="5781790" y="5127914"/>
              <a:ext cx="972000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3" name="Line 6234"/>
            <p:cNvCxnSpPr/>
            <p:nvPr/>
          </p:nvCxnSpPr>
          <p:spPr bwMode="auto">
            <a:xfrm>
              <a:off x="6451629" y="5127286"/>
              <a:ext cx="972000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4" name="Line 6234"/>
            <p:cNvCxnSpPr/>
            <p:nvPr/>
          </p:nvCxnSpPr>
          <p:spPr bwMode="auto">
            <a:xfrm flipH="1">
              <a:off x="5772679" y="5127800"/>
              <a:ext cx="360000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6" name="TextBox 65"/>
          <p:cNvSpPr txBox="1"/>
          <p:nvPr/>
        </p:nvSpPr>
        <p:spPr>
          <a:xfrm>
            <a:off x="6806509" y="4733119"/>
            <a:ext cx="7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>
                <a:sym typeface="Symbol"/>
              </a:rPr>
              <a:t></a:t>
            </a:r>
            <a:r>
              <a:rPr lang="en-US" i="1" baseline="-25000">
                <a:sym typeface="Symbol"/>
              </a:rPr>
              <a:t>pause</a:t>
            </a:r>
            <a:endParaRPr lang="ru-RU" i="1" baseline="-25000" dirty="0"/>
          </a:p>
        </p:txBody>
      </p:sp>
    </p:spTree>
    <p:extLst>
      <p:ext uri="{BB962C8B-B14F-4D97-AF65-F5344CB8AC3E}">
        <p14:creationId xmlns:p14="http://schemas.microsoft.com/office/powerpoint/2010/main" val="16430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Load diagram of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268289"/>
            <a:ext cx="5977345" cy="2554411"/>
          </a:xfrm>
        </p:spPr>
        <p:txBody>
          <a:bodyPr/>
          <a:lstStyle/>
          <a:p>
            <a:r>
              <a:rPr lang="en-US" dirty="0" smtClean="0"/>
              <a:t>Accelerating and decelerating of  </a:t>
            </a:r>
            <a:r>
              <a:rPr lang="en-US" dirty="0"/>
              <a:t>the electric drive </a:t>
            </a:r>
            <a:r>
              <a:rPr lang="en-US" dirty="0" smtClean="0"/>
              <a:t>with </a:t>
            </a:r>
            <a:r>
              <a:rPr lang="en-US" dirty="0"/>
              <a:t>constant dynamic torque</a:t>
            </a:r>
            <a:endParaRPr lang="ru-RU" dirty="0"/>
          </a:p>
          <a:p>
            <a:r>
              <a:rPr lang="en-US" dirty="0" smtClean="0"/>
              <a:t>Load diagram for active load</a:t>
            </a:r>
            <a:endParaRPr lang="en-US" dirty="0"/>
          </a:p>
          <a:p>
            <a:r>
              <a:rPr lang="en-US" dirty="0"/>
              <a:t>Load diagram for </a:t>
            </a:r>
            <a:r>
              <a:rPr lang="en-US" dirty="0" smtClean="0"/>
              <a:t>reactive load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Load diagram of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5" y="2843089"/>
            <a:ext cx="6505665" cy="255441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Accelerating and </a:t>
            </a:r>
            <a:r>
              <a:rPr lang="en-US" sz="3600" dirty="0" smtClean="0"/>
              <a:t>decelerating of  </a:t>
            </a:r>
            <a:r>
              <a:rPr lang="en-US" sz="3600" dirty="0"/>
              <a:t>the electric drive </a:t>
            </a:r>
            <a:r>
              <a:rPr lang="en-US" sz="3600" dirty="0" smtClean="0"/>
              <a:t>with </a:t>
            </a:r>
            <a:r>
              <a:rPr lang="en-US" sz="3600" dirty="0"/>
              <a:t>constant dynamic torque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3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Line 6177"/>
          <p:cNvCxnSpPr/>
          <p:nvPr/>
        </p:nvCxnSpPr>
        <p:spPr bwMode="auto">
          <a:xfrm flipV="1">
            <a:off x="3049537" y="3620518"/>
            <a:ext cx="688481" cy="13022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8661" y="149690"/>
            <a:ext cx="11878651" cy="6214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Accelerating with </a:t>
            </a:r>
            <a:r>
              <a:rPr lang="en-US" dirty="0"/>
              <a:t>constant </a:t>
            </a:r>
            <a:r>
              <a:rPr lang="en-US" dirty="0" smtClean="0"/>
              <a:t>dynamic </a:t>
            </a:r>
            <a:r>
              <a:rPr lang="en-US" dirty="0"/>
              <a:t>torque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7" name="Text Box 7470"/>
          <p:cNvSpPr txBox="1">
            <a:spLocks noChangeArrowheads="1"/>
          </p:cNvSpPr>
          <p:nvPr/>
        </p:nvSpPr>
        <p:spPr bwMode="auto">
          <a:xfrm>
            <a:off x="10075604" y="5383113"/>
            <a:ext cx="602862" cy="5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8" name="Text Box 7471"/>
          <p:cNvSpPr txBox="1">
            <a:spLocks noChangeArrowheads="1"/>
          </p:cNvSpPr>
          <p:nvPr/>
        </p:nvSpPr>
        <p:spPr bwMode="auto">
          <a:xfrm>
            <a:off x="7975866" y="5781867"/>
            <a:ext cx="961898" cy="4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=T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1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" name="Text Box 7478"/>
          <p:cNvSpPr txBox="1">
            <a:spLocks noChangeArrowheads="1"/>
          </p:cNvSpPr>
          <p:nvPr/>
        </p:nvSpPr>
        <p:spPr bwMode="auto">
          <a:xfrm>
            <a:off x="1354006" y="1878358"/>
            <a:ext cx="757395" cy="9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8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5" name="Line 7479"/>
          <p:cNvCxnSpPr/>
          <p:nvPr/>
        </p:nvCxnSpPr>
        <p:spPr bwMode="auto">
          <a:xfrm flipV="1">
            <a:off x="1889992" y="1151409"/>
            <a:ext cx="0" cy="46548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Line 7480"/>
          <p:cNvCxnSpPr/>
          <p:nvPr/>
        </p:nvCxnSpPr>
        <p:spPr bwMode="auto">
          <a:xfrm>
            <a:off x="1878615" y="5806016"/>
            <a:ext cx="85337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7483"/>
          <p:cNvCxnSpPr/>
          <p:nvPr/>
        </p:nvCxnSpPr>
        <p:spPr bwMode="auto">
          <a:xfrm>
            <a:off x="6169316" y="1707099"/>
            <a:ext cx="0" cy="409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Oval 7488"/>
          <p:cNvSpPr>
            <a:spLocks noChangeArrowheads="1"/>
          </p:cNvSpPr>
          <p:nvPr/>
        </p:nvSpPr>
        <p:spPr bwMode="auto">
          <a:xfrm>
            <a:off x="6108219" y="2237804"/>
            <a:ext cx="108000" cy="108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92" name="Line 7492"/>
          <p:cNvCxnSpPr/>
          <p:nvPr/>
        </p:nvCxnSpPr>
        <p:spPr bwMode="auto">
          <a:xfrm flipV="1">
            <a:off x="6650980" y="1699598"/>
            <a:ext cx="0" cy="4093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Text Box 7494"/>
          <p:cNvSpPr txBox="1">
            <a:spLocks noChangeArrowheads="1"/>
          </p:cNvSpPr>
          <p:nvPr/>
        </p:nvSpPr>
        <p:spPr bwMode="auto">
          <a:xfrm>
            <a:off x="6006589" y="5736629"/>
            <a:ext cx="463011" cy="42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" name="Text Box 7496"/>
          <p:cNvSpPr txBox="1">
            <a:spLocks noChangeArrowheads="1"/>
          </p:cNvSpPr>
          <p:nvPr/>
        </p:nvSpPr>
        <p:spPr bwMode="auto">
          <a:xfrm>
            <a:off x="1376986" y="760078"/>
            <a:ext cx="506841" cy="6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5" name="Text Box 7497"/>
          <p:cNvSpPr txBox="1">
            <a:spLocks noChangeArrowheads="1"/>
          </p:cNvSpPr>
          <p:nvPr/>
        </p:nvSpPr>
        <p:spPr bwMode="auto">
          <a:xfrm>
            <a:off x="1365247" y="1277978"/>
            <a:ext cx="757395" cy="9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8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6" name="Line 7482"/>
          <p:cNvCxnSpPr/>
          <p:nvPr/>
        </p:nvCxnSpPr>
        <p:spPr bwMode="auto">
          <a:xfrm>
            <a:off x="1889992" y="1677439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Line 7492"/>
          <p:cNvCxnSpPr/>
          <p:nvPr/>
        </p:nvCxnSpPr>
        <p:spPr bwMode="auto">
          <a:xfrm flipH="1">
            <a:off x="1893669" y="1706870"/>
            <a:ext cx="7939894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Line 7493"/>
          <p:cNvCxnSpPr/>
          <p:nvPr/>
        </p:nvCxnSpPr>
        <p:spPr bwMode="auto">
          <a:xfrm>
            <a:off x="6665996" y="3483056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Line 7493"/>
          <p:cNvCxnSpPr/>
          <p:nvPr/>
        </p:nvCxnSpPr>
        <p:spPr bwMode="auto">
          <a:xfrm>
            <a:off x="6666963" y="2721292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Line 7492"/>
          <p:cNvCxnSpPr/>
          <p:nvPr/>
        </p:nvCxnSpPr>
        <p:spPr bwMode="auto">
          <a:xfrm flipV="1">
            <a:off x="9237185" y="1670919"/>
            <a:ext cx="0" cy="4093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Line 7486"/>
          <p:cNvCxnSpPr/>
          <p:nvPr/>
        </p:nvCxnSpPr>
        <p:spPr bwMode="auto">
          <a:xfrm flipH="1" flipV="1">
            <a:off x="6180426" y="2255310"/>
            <a:ext cx="3063539" cy="444696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Line 7492"/>
          <p:cNvCxnSpPr/>
          <p:nvPr/>
        </p:nvCxnSpPr>
        <p:spPr bwMode="auto">
          <a:xfrm flipH="1">
            <a:off x="1878615" y="2270912"/>
            <a:ext cx="7379999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 Box 7477"/>
          <p:cNvSpPr txBox="1">
            <a:spLocks noChangeArrowheads="1"/>
          </p:cNvSpPr>
          <p:nvPr/>
        </p:nvSpPr>
        <p:spPr bwMode="auto">
          <a:xfrm>
            <a:off x="1578770" y="5675148"/>
            <a:ext cx="780301" cy="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7" name="Line 7482"/>
          <p:cNvCxnSpPr/>
          <p:nvPr/>
        </p:nvCxnSpPr>
        <p:spPr bwMode="auto">
          <a:xfrm>
            <a:off x="1861255" y="2419400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Line 7482"/>
          <p:cNvCxnSpPr/>
          <p:nvPr/>
        </p:nvCxnSpPr>
        <p:spPr bwMode="auto">
          <a:xfrm>
            <a:off x="1876174" y="3575698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Line 7482"/>
          <p:cNvCxnSpPr/>
          <p:nvPr/>
        </p:nvCxnSpPr>
        <p:spPr bwMode="auto">
          <a:xfrm>
            <a:off x="1882292" y="4344110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Line 7482"/>
          <p:cNvCxnSpPr/>
          <p:nvPr/>
        </p:nvCxnSpPr>
        <p:spPr bwMode="auto">
          <a:xfrm>
            <a:off x="1885363" y="4731542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Line 7482"/>
          <p:cNvCxnSpPr/>
          <p:nvPr/>
        </p:nvCxnSpPr>
        <p:spPr bwMode="auto">
          <a:xfrm>
            <a:off x="1877886" y="2040148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Line 7493"/>
          <p:cNvCxnSpPr/>
          <p:nvPr/>
        </p:nvCxnSpPr>
        <p:spPr bwMode="auto">
          <a:xfrm>
            <a:off x="6679771" y="4631248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" name="Line 7493"/>
          <p:cNvCxnSpPr/>
          <p:nvPr/>
        </p:nvCxnSpPr>
        <p:spPr bwMode="auto">
          <a:xfrm>
            <a:off x="6634008" y="4249433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Line 7493"/>
          <p:cNvCxnSpPr/>
          <p:nvPr/>
        </p:nvCxnSpPr>
        <p:spPr bwMode="auto">
          <a:xfrm>
            <a:off x="6665133" y="5015982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" name="Line 7493"/>
          <p:cNvCxnSpPr/>
          <p:nvPr/>
        </p:nvCxnSpPr>
        <p:spPr bwMode="auto">
          <a:xfrm>
            <a:off x="6635144" y="5407901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Line 7482"/>
          <p:cNvCxnSpPr/>
          <p:nvPr/>
        </p:nvCxnSpPr>
        <p:spPr bwMode="auto">
          <a:xfrm>
            <a:off x="1882292" y="3958441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Line 7482"/>
          <p:cNvCxnSpPr/>
          <p:nvPr/>
        </p:nvCxnSpPr>
        <p:spPr bwMode="auto">
          <a:xfrm>
            <a:off x="1887551" y="3185581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" name="Line 7493"/>
          <p:cNvCxnSpPr/>
          <p:nvPr/>
        </p:nvCxnSpPr>
        <p:spPr bwMode="auto">
          <a:xfrm>
            <a:off x="6656906" y="3870934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Line 7482"/>
          <p:cNvCxnSpPr/>
          <p:nvPr/>
        </p:nvCxnSpPr>
        <p:spPr bwMode="auto">
          <a:xfrm>
            <a:off x="1901371" y="2810346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Line 7493"/>
          <p:cNvCxnSpPr/>
          <p:nvPr/>
        </p:nvCxnSpPr>
        <p:spPr bwMode="auto">
          <a:xfrm>
            <a:off x="6651775" y="3100094"/>
            <a:ext cx="25921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Line 7486"/>
          <p:cNvCxnSpPr/>
          <p:nvPr/>
        </p:nvCxnSpPr>
        <p:spPr bwMode="auto">
          <a:xfrm flipH="1" flipV="1">
            <a:off x="6651578" y="3083349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7486"/>
          <p:cNvCxnSpPr/>
          <p:nvPr/>
        </p:nvCxnSpPr>
        <p:spPr bwMode="auto">
          <a:xfrm flipH="1" flipV="1">
            <a:off x="6646077" y="3473944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Line 7486"/>
          <p:cNvCxnSpPr/>
          <p:nvPr/>
        </p:nvCxnSpPr>
        <p:spPr bwMode="auto">
          <a:xfrm flipH="1" flipV="1">
            <a:off x="6644529" y="5396257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7485"/>
          <p:cNvCxnSpPr/>
          <p:nvPr/>
        </p:nvCxnSpPr>
        <p:spPr bwMode="auto">
          <a:xfrm flipV="1">
            <a:off x="1885363" y="5790758"/>
            <a:ext cx="7380133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Line 7485"/>
          <p:cNvCxnSpPr/>
          <p:nvPr/>
        </p:nvCxnSpPr>
        <p:spPr bwMode="auto">
          <a:xfrm>
            <a:off x="6648591" y="5391378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Line 7485"/>
          <p:cNvCxnSpPr/>
          <p:nvPr/>
        </p:nvCxnSpPr>
        <p:spPr bwMode="auto">
          <a:xfrm>
            <a:off x="6643503" y="4994398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7486"/>
          <p:cNvCxnSpPr/>
          <p:nvPr/>
        </p:nvCxnSpPr>
        <p:spPr bwMode="auto">
          <a:xfrm flipH="1" flipV="1">
            <a:off x="6640713" y="5007520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Line 7486"/>
          <p:cNvCxnSpPr/>
          <p:nvPr/>
        </p:nvCxnSpPr>
        <p:spPr bwMode="auto">
          <a:xfrm flipH="1" flipV="1">
            <a:off x="6646073" y="4620606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Line 7485"/>
          <p:cNvCxnSpPr/>
          <p:nvPr/>
        </p:nvCxnSpPr>
        <p:spPr bwMode="auto">
          <a:xfrm>
            <a:off x="6654280" y="4611817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Line 7485"/>
          <p:cNvCxnSpPr/>
          <p:nvPr/>
        </p:nvCxnSpPr>
        <p:spPr bwMode="auto">
          <a:xfrm>
            <a:off x="6625436" y="4230071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Line 7486"/>
          <p:cNvCxnSpPr/>
          <p:nvPr/>
        </p:nvCxnSpPr>
        <p:spPr bwMode="auto">
          <a:xfrm flipH="1" flipV="1">
            <a:off x="6659445" y="4240060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Line 7486"/>
          <p:cNvCxnSpPr/>
          <p:nvPr/>
        </p:nvCxnSpPr>
        <p:spPr bwMode="auto">
          <a:xfrm flipH="1" flipV="1">
            <a:off x="6650980" y="3855209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Line 7485"/>
          <p:cNvCxnSpPr/>
          <p:nvPr/>
        </p:nvCxnSpPr>
        <p:spPr bwMode="auto">
          <a:xfrm>
            <a:off x="6653002" y="3460961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7485"/>
          <p:cNvCxnSpPr/>
          <p:nvPr/>
        </p:nvCxnSpPr>
        <p:spPr bwMode="auto">
          <a:xfrm>
            <a:off x="6658691" y="3088599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Line 7485"/>
          <p:cNvCxnSpPr/>
          <p:nvPr/>
        </p:nvCxnSpPr>
        <p:spPr bwMode="auto">
          <a:xfrm>
            <a:off x="6640364" y="2704981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Line 7486"/>
          <p:cNvCxnSpPr/>
          <p:nvPr/>
        </p:nvCxnSpPr>
        <p:spPr bwMode="auto">
          <a:xfrm flipH="1" flipV="1">
            <a:off x="6653756" y="2706965"/>
            <a:ext cx="2578829" cy="36405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Line 7485"/>
          <p:cNvCxnSpPr/>
          <p:nvPr/>
        </p:nvCxnSpPr>
        <p:spPr bwMode="auto">
          <a:xfrm>
            <a:off x="6656764" y="3853050"/>
            <a:ext cx="260873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6176096" y="1811024"/>
            <a:ext cx="1985112" cy="329906"/>
          </a:xfrm>
          <a:prstGeom prst="rightArrow">
            <a:avLst>
              <a:gd name="adj1" fmla="val 50000"/>
              <a:gd name="adj2" fmla="val 117368"/>
            </a:avLst>
          </a:prstGeom>
          <a:solidFill>
            <a:srgbClr val="31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Выноска 2 (без границы) 108"/>
          <p:cNvSpPr/>
          <p:nvPr/>
        </p:nvSpPr>
        <p:spPr>
          <a:xfrm flipH="1">
            <a:off x="3447956" y="842121"/>
            <a:ext cx="3520145" cy="478685"/>
          </a:xfrm>
          <a:prstGeom prst="callout2">
            <a:avLst>
              <a:gd name="adj1" fmla="val 52206"/>
              <a:gd name="adj2" fmla="val -736"/>
              <a:gd name="adj3" fmla="val 54979"/>
              <a:gd name="adj4" fmla="val -5915"/>
              <a:gd name="adj5" fmla="val 162838"/>
              <a:gd name="adj6" fmla="val 3551"/>
            </a:avLst>
          </a:prstGeom>
          <a:solidFill>
            <a:srgbClr val="31466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Dynamic accelerating  torque</a:t>
            </a:r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6170518" y="2279904"/>
            <a:ext cx="2099877" cy="3485865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3074126 w 3108582"/>
              <a:gd name="connsiteY0" fmla="*/ 3464378 h 3464378"/>
              <a:gd name="connsiteX1" fmla="*/ 2832826 w 3108582"/>
              <a:gd name="connsiteY1" fmla="*/ 3292928 h 3464378"/>
              <a:gd name="connsiteX2" fmla="*/ 3099526 w 3108582"/>
              <a:gd name="connsiteY2" fmla="*/ 3096078 h 3464378"/>
              <a:gd name="connsiteX3" fmla="*/ 2864576 w 3108582"/>
              <a:gd name="connsiteY3" fmla="*/ 2905578 h 3464378"/>
              <a:gd name="connsiteX4" fmla="*/ 3080476 w 3108582"/>
              <a:gd name="connsiteY4" fmla="*/ 2683328 h 3464378"/>
              <a:gd name="connsiteX5" fmla="*/ 2870926 w 3108582"/>
              <a:gd name="connsiteY5" fmla="*/ 2524578 h 3464378"/>
              <a:gd name="connsiteX6" fmla="*/ 3074126 w 3108582"/>
              <a:gd name="connsiteY6" fmla="*/ 2340428 h 3464378"/>
              <a:gd name="connsiteX7" fmla="*/ 2864576 w 3108582"/>
              <a:gd name="connsiteY7" fmla="*/ 2149928 h 3464378"/>
              <a:gd name="connsiteX8" fmla="*/ 3055076 w 3108582"/>
              <a:gd name="connsiteY8" fmla="*/ 1946728 h 3464378"/>
              <a:gd name="connsiteX9" fmla="*/ 2909026 w 3108582"/>
              <a:gd name="connsiteY9" fmla="*/ 1787978 h 3464378"/>
              <a:gd name="connsiteX10" fmla="*/ 3086826 w 3108582"/>
              <a:gd name="connsiteY10" fmla="*/ 1546678 h 3464378"/>
              <a:gd name="connsiteX11" fmla="*/ 2915376 w 3108582"/>
              <a:gd name="connsiteY11" fmla="*/ 1387928 h 3464378"/>
              <a:gd name="connsiteX12" fmla="*/ 3048726 w 3108582"/>
              <a:gd name="connsiteY12" fmla="*/ 1197428 h 3464378"/>
              <a:gd name="connsiteX13" fmla="*/ 2915376 w 3108582"/>
              <a:gd name="connsiteY13" fmla="*/ 987878 h 3464378"/>
              <a:gd name="connsiteX14" fmla="*/ 3061426 w 3108582"/>
              <a:gd name="connsiteY14" fmla="*/ 791028 h 3464378"/>
              <a:gd name="connsiteX15" fmla="*/ 2889976 w 3108582"/>
              <a:gd name="connsiteY15" fmla="*/ 619578 h 3464378"/>
              <a:gd name="connsiteX16" fmla="*/ 3062185 w 3108582"/>
              <a:gd name="connsiteY16" fmla="*/ 397541 h 3464378"/>
              <a:gd name="connsiteX17" fmla="*/ 0 w 3108582"/>
              <a:gd name="connsiteY17" fmla="*/ 0 h 3464378"/>
              <a:gd name="connsiteX0" fmla="*/ 3074126 w 3108582"/>
              <a:gd name="connsiteY0" fmla="*/ 3464378 h 3464378"/>
              <a:gd name="connsiteX1" fmla="*/ 2832826 w 3108582"/>
              <a:gd name="connsiteY1" fmla="*/ 3292928 h 3464378"/>
              <a:gd name="connsiteX2" fmla="*/ 3099526 w 3108582"/>
              <a:gd name="connsiteY2" fmla="*/ 3096078 h 3464378"/>
              <a:gd name="connsiteX3" fmla="*/ 2864576 w 3108582"/>
              <a:gd name="connsiteY3" fmla="*/ 2905578 h 3464378"/>
              <a:gd name="connsiteX4" fmla="*/ 3080476 w 3108582"/>
              <a:gd name="connsiteY4" fmla="*/ 2683328 h 3464378"/>
              <a:gd name="connsiteX5" fmla="*/ 2870926 w 3108582"/>
              <a:gd name="connsiteY5" fmla="*/ 2524578 h 3464378"/>
              <a:gd name="connsiteX6" fmla="*/ 3074126 w 3108582"/>
              <a:gd name="connsiteY6" fmla="*/ 2340428 h 3464378"/>
              <a:gd name="connsiteX7" fmla="*/ 2864576 w 3108582"/>
              <a:gd name="connsiteY7" fmla="*/ 2149928 h 3464378"/>
              <a:gd name="connsiteX8" fmla="*/ 3055076 w 3108582"/>
              <a:gd name="connsiteY8" fmla="*/ 1946728 h 3464378"/>
              <a:gd name="connsiteX9" fmla="*/ 2909026 w 3108582"/>
              <a:gd name="connsiteY9" fmla="*/ 1787978 h 3464378"/>
              <a:gd name="connsiteX10" fmla="*/ 3086826 w 3108582"/>
              <a:gd name="connsiteY10" fmla="*/ 1546678 h 3464378"/>
              <a:gd name="connsiteX11" fmla="*/ 2915376 w 3108582"/>
              <a:gd name="connsiteY11" fmla="*/ 1387928 h 3464378"/>
              <a:gd name="connsiteX12" fmla="*/ 3048726 w 3108582"/>
              <a:gd name="connsiteY12" fmla="*/ 1197428 h 3464378"/>
              <a:gd name="connsiteX13" fmla="*/ 2915376 w 3108582"/>
              <a:gd name="connsiteY13" fmla="*/ 987878 h 3464378"/>
              <a:gd name="connsiteX14" fmla="*/ 3061426 w 3108582"/>
              <a:gd name="connsiteY14" fmla="*/ 791028 h 3464378"/>
              <a:gd name="connsiteX15" fmla="*/ 2889976 w 3108582"/>
              <a:gd name="connsiteY15" fmla="*/ 619578 h 3464378"/>
              <a:gd name="connsiteX16" fmla="*/ 3062185 w 3108582"/>
              <a:gd name="connsiteY16" fmla="*/ 397541 h 3464378"/>
              <a:gd name="connsiteX17" fmla="*/ 0 w 3108582"/>
              <a:gd name="connsiteY17" fmla="*/ 0 h 3464378"/>
              <a:gd name="connsiteX0" fmla="*/ 3074126 w 3099612"/>
              <a:gd name="connsiteY0" fmla="*/ 3464378 h 3464378"/>
              <a:gd name="connsiteX1" fmla="*/ 2832826 w 3099612"/>
              <a:gd name="connsiteY1" fmla="*/ 3292928 h 3464378"/>
              <a:gd name="connsiteX2" fmla="*/ 3099526 w 3099612"/>
              <a:gd name="connsiteY2" fmla="*/ 3096078 h 3464378"/>
              <a:gd name="connsiteX3" fmla="*/ 2864576 w 3099612"/>
              <a:gd name="connsiteY3" fmla="*/ 2905578 h 3464378"/>
              <a:gd name="connsiteX4" fmla="*/ 3080476 w 3099612"/>
              <a:gd name="connsiteY4" fmla="*/ 2683328 h 3464378"/>
              <a:gd name="connsiteX5" fmla="*/ 2870926 w 3099612"/>
              <a:gd name="connsiteY5" fmla="*/ 2524578 h 3464378"/>
              <a:gd name="connsiteX6" fmla="*/ 3074126 w 3099612"/>
              <a:gd name="connsiteY6" fmla="*/ 2340428 h 3464378"/>
              <a:gd name="connsiteX7" fmla="*/ 2864576 w 3099612"/>
              <a:gd name="connsiteY7" fmla="*/ 2149928 h 3464378"/>
              <a:gd name="connsiteX8" fmla="*/ 3055076 w 3099612"/>
              <a:gd name="connsiteY8" fmla="*/ 1946728 h 3464378"/>
              <a:gd name="connsiteX9" fmla="*/ 2909026 w 3099612"/>
              <a:gd name="connsiteY9" fmla="*/ 1787978 h 3464378"/>
              <a:gd name="connsiteX10" fmla="*/ 3086826 w 3099612"/>
              <a:gd name="connsiteY10" fmla="*/ 1546678 h 3464378"/>
              <a:gd name="connsiteX11" fmla="*/ 2915376 w 3099612"/>
              <a:gd name="connsiteY11" fmla="*/ 1387928 h 3464378"/>
              <a:gd name="connsiteX12" fmla="*/ 3048726 w 3099612"/>
              <a:gd name="connsiteY12" fmla="*/ 1197428 h 3464378"/>
              <a:gd name="connsiteX13" fmla="*/ 2915376 w 3099612"/>
              <a:gd name="connsiteY13" fmla="*/ 987878 h 3464378"/>
              <a:gd name="connsiteX14" fmla="*/ 3061426 w 3099612"/>
              <a:gd name="connsiteY14" fmla="*/ 791028 h 3464378"/>
              <a:gd name="connsiteX15" fmla="*/ 2889976 w 3099612"/>
              <a:gd name="connsiteY15" fmla="*/ 619578 h 3464378"/>
              <a:gd name="connsiteX16" fmla="*/ 3062185 w 3099612"/>
              <a:gd name="connsiteY16" fmla="*/ 397541 h 3464378"/>
              <a:gd name="connsiteX17" fmla="*/ 2739485 w 3099612"/>
              <a:gd name="connsiteY17" fmla="*/ 264786 h 3464378"/>
              <a:gd name="connsiteX18" fmla="*/ 0 w 3099612"/>
              <a:gd name="connsiteY18" fmla="*/ 0 h 3464378"/>
              <a:gd name="connsiteX0" fmla="*/ 3074126 w 3099614"/>
              <a:gd name="connsiteY0" fmla="*/ 3464378 h 3464378"/>
              <a:gd name="connsiteX1" fmla="*/ 2832826 w 3099614"/>
              <a:gd name="connsiteY1" fmla="*/ 3292928 h 3464378"/>
              <a:gd name="connsiteX2" fmla="*/ 3099526 w 3099614"/>
              <a:gd name="connsiteY2" fmla="*/ 3096078 h 3464378"/>
              <a:gd name="connsiteX3" fmla="*/ 2864576 w 3099614"/>
              <a:gd name="connsiteY3" fmla="*/ 2905578 h 3464378"/>
              <a:gd name="connsiteX4" fmla="*/ 3080476 w 3099614"/>
              <a:gd name="connsiteY4" fmla="*/ 2683328 h 3464378"/>
              <a:gd name="connsiteX5" fmla="*/ 2870926 w 3099614"/>
              <a:gd name="connsiteY5" fmla="*/ 2524578 h 3464378"/>
              <a:gd name="connsiteX6" fmla="*/ 3074126 w 3099614"/>
              <a:gd name="connsiteY6" fmla="*/ 2340428 h 3464378"/>
              <a:gd name="connsiteX7" fmla="*/ 2864576 w 3099614"/>
              <a:gd name="connsiteY7" fmla="*/ 2149928 h 3464378"/>
              <a:gd name="connsiteX8" fmla="*/ 3055076 w 3099614"/>
              <a:gd name="connsiteY8" fmla="*/ 1946728 h 3464378"/>
              <a:gd name="connsiteX9" fmla="*/ 2909026 w 3099614"/>
              <a:gd name="connsiteY9" fmla="*/ 1787978 h 3464378"/>
              <a:gd name="connsiteX10" fmla="*/ 3086826 w 3099614"/>
              <a:gd name="connsiteY10" fmla="*/ 1546678 h 3464378"/>
              <a:gd name="connsiteX11" fmla="*/ 2915376 w 3099614"/>
              <a:gd name="connsiteY11" fmla="*/ 1387928 h 3464378"/>
              <a:gd name="connsiteX12" fmla="*/ 3048726 w 3099614"/>
              <a:gd name="connsiteY12" fmla="*/ 1197428 h 3464378"/>
              <a:gd name="connsiteX13" fmla="*/ 2915376 w 3099614"/>
              <a:gd name="connsiteY13" fmla="*/ 987878 h 3464378"/>
              <a:gd name="connsiteX14" fmla="*/ 3061426 w 3099614"/>
              <a:gd name="connsiteY14" fmla="*/ 791028 h 3464378"/>
              <a:gd name="connsiteX15" fmla="*/ 2889976 w 3099614"/>
              <a:gd name="connsiteY15" fmla="*/ 619578 h 3464378"/>
              <a:gd name="connsiteX16" fmla="*/ 3062185 w 3099614"/>
              <a:gd name="connsiteY16" fmla="*/ 397541 h 3464378"/>
              <a:gd name="connsiteX17" fmla="*/ 2739485 w 3099614"/>
              <a:gd name="connsiteY17" fmla="*/ 264786 h 3464378"/>
              <a:gd name="connsiteX18" fmla="*/ 2271402 w 3099614"/>
              <a:gd name="connsiteY18" fmla="*/ 198106 h 3464378"/>
              <a:gd name="connsiteX19" fmla="*/ 0 w 3099614"/>
              <a:gd name="connsiteY19" fmla="*/ 0 h 3464378"/>
              <a:gd name="connsiteX0" fmla="*/ 3074126 w 3099612"/>
              <a:gd name="connsiteY0" fmla="*/ 3466311 h 3466311"/>
              <a:gd name="connsiteX1" fmla="*/ 2832826 w 3099612"/>
              <a:gd name="connsiteY1" fmla="*/ 3294861 h 3466311"/>
              <a:gd name="connsiteX2" fmla="*/ 3099526 w 3099612"/>
              <a:gd name="connsiteY2" fmla="*/ 3098011 h 3466311"/>
              <a:gd name="connsiteX3" fmla="*/ 2864576 w 3099612"/>
              <a:gd name="connsiteY3" fmla="*/ 2907511 h 3466311"/>
              <a:gd name="connsiteX4" fmla="*/ 3080476 w 3099612"/>
              <a:gd name="connsiteY4" fmla="*/ 2685261 h 3466311"/>
              <a:gd name="connsiteX5" fmla="*/ 2870926 w 3099612"/>
              <a:gd name="connsiteY5" fmla="*/ 2526511 h 3466311"/>
              <a:gd name="connsiteX6" fmla="*/ 3074126 w 3099612"/>
              <a:gd name="connsiteY6" fmla="*/ 2342361 h 3466311"/>
              <a:gd name="connsiteX7" fmla="*/ 2864576 w 3099612"/>
              <a:gd name="connsiteY7" fmla="*/ 2151861 h 3466311"/>
              <a:gd name="connsiteX8" fmla="*/ 3055076 w 3099612"/>
              <a:gd name="connsiteY8" fmla="*/ 1948661 h 3466311"/>
              <a:gd name="connsiteX9" fmla="*/ 2909026 w 3099612"/>
              <a:gd name="connsiteY9" fmla="*/ 1789911 h 3466311"/>
              <a:gd name="connsiteX10" fmla="*/ 3086826 w 3099612"/>
              <a:gd name="connsiteY10" fmla="*/ 1548611 h 3466311"/>
              <a:gd name="connsiteX11" fmla="*/ 2915376 w 3099612"/>
              <a:gd name="connsiteY11" fmla="*/ 1389861 h 3466311"/>
              <a:gd name="connsiteX12" fmla="*/ 3048726 w 3099612"/>
              <a:gd name="connsiteY12" fmla="*/ 1199361 h 3466311"/>
              <a:gd name="connsiteX13" fmla="*/ 2915376 w 3099612"/>
              <a:gd name="connsiteY13" fmla="*/ 989811 h 3466311"/>
              <a:gd name="connsiteX14" fmla="*/ 3061426 w 3099612"/>
              <a:gd name="connsiteY14" fmla="*/ 792961 h 3466311"/>
              <a:gd name="connsiteX15" fmla="*/ 2889976 w 3099612"/>
              <a:gd name="connsiteY15" fmla="*/ 621511 h 3466311"/>
              <a:gd name="connsiteX16" fmla="*/ 3062185 w 3099612"/>
              <a:gd name="connsiteY16" fmla="*/ 399474 h 3466311"/>
              <a:gd name="connsiteX17" fmla="*/ 2739485 w 3099612"/>
              <a:gd name="connsiteY17" fmla="*/ 266719 h 3466311"/>
              <a:gd name="connsiteX18" fmla="*/ 2930539 w 3099612"/>
              <a:gd name="connsiteY18" fmla="*/ 0 h 3466311"/>
              <a:gd name="connsiteX19" fmla="*/ 0 w 3099612"/>
              <a:gd name="connsiteY19" fmla="*/ 1933 h 3466311"/>
              <a:gd name="connsiteX0" fmla="*/ 3074126 w 3099614"/>
              <a:gd name="connsiteY0" fmla="*/ 3466311 h 3466311"/>
              <a:gd name="connsiteX1" fmla="*/ 2832826 w 3099614"/>
              <a:gd name="connsiteY1" fmla="*/ 3294861 h 3466311"/>
              <a:gd name="connsiteX2" fmla="*/ 3099526 w 3099614"/>
              <a:gd name="connsiteY2" fmla="*/ 3098011 h 3466311"/>
              <a:gd name="connsiteX3" fmla="*/ 2864576 w 3099614"/>
              <a:gd name="connsiteY3" fmla="*/ 2907511 h 3466311"/>
              <a:gd name="connsiteX4" fmla="*/ 3080476 w 3099614"/>
              <a:gd name="connsiteY4" fmla="*/ 2685261 h 3466311"/>
              <a:gd name="connsiteX5" fmla="*/ 2870926 w 3099614"/>
              <a:gd name="connsiteY5" fmla="*/ 2526511 h 3466311"/>
              <a:gd name="connsiteX6" fmla="*/ 3074126 w 3099614"/>
              <a:gd name="connsiteY6" fmla="*/ 2342361 h 3466311"/>
              <a:gd name="connsiteX7" fmla="*/ 2864576 w 3099614"/>
              <a:gd name="connsiteY7" fmla="*/ 2151861 h 3466311"/>
              <a:gd name="connsiteX8" fmla="*/ 3055076 w 3099614"/>
              <a:gd name="connsiteY8" fmla="*/ 1948661 h 3466311"/>
              <a:gd name="connsiteX9" fmla="*/ 2909026 w 3099614"/>
              <a:gd name="connsiteY9" fmla="*/ 1789911 h 3466311"/>
              <a:gd name="connsiteX10" fmla="*/ 3086826 w 3099614"/>
              <a:gd name="connsiteY10" fmla="*/ 1548611 h 3466311"/>
              <a:gd name="connsiteX11" fmla="*/ 2915376 w 3099614"/>
              <a:gd name="connsiteY11" fmla="*/ 1389861 h 3466311"/>
              <a:gd name="connsiteX12" fmla="*/ 3048726 w 3099614"/>
              <a:gd name="connsiteY12" fmla="*/ 1199361 h 3466311"/>
              <a:gd name="connsiteX13" fmla="*/ 2915376 w 3099614"/>
              <a:gd name="connsiteY13" fmla="*/ 989811 h 3466311"/>
              <a:gd name="connsiteX14" fmla="*/ 3061426 w 3099614"/>
              <a:gd name="connsiteY14" fmla="*/ 792961 h 3466311"/>
              <a:gd name="connsiteX15" fmla="*/ 2889976 w 3099614"/>
              <a:gd name="connsiteY15" fmla="*/ 621511 h 3466311"/>
              <a:gd name="connsiteX16" fmla="*/ 3062185 w 3099614"/>
              <a:gd name="connsiteY16" fmla="*/ 399474 h 3466311"/>
              <a:gd name="connsiteX17" fmla="*/ 2806354 w 3099614"/>
              <a:gd name="connsiteY17" fmla="*/ 218225 h 3466311"/>
              <a:gd name="connsiteX18" fmla="*/ 2930539 w 3099614"/>
              <a:gd name="connsiteY18" fmla="*/ 0 h 3466311"/>
              <a:gd name="connsiteX19" fmla="*/ 0 w 3099614"/>
              <a:gd name="connsiteY19" fmla="*/ 1933 h 3466311"/>
              <a:gd name="connsiteX0" fmla="*/ 3074126 w 3099612"/>
              <a:gd name="connsiteY0" fmla="*/ 3466311 h 3466311"/>
              <a:gd name="connsiteX1" fmla="*/ 2832826 w 3099612"/>
              <a:gd name="connsiteY1" fmla="*/ 3294861 h 3466311"/>
              <a:gd name="connsiteX2" fmla="*/ 3099526 w 3099612"/>
              <a:gd name="connsiteY2" fmla="*/ 3098011 h 3466311"/>
              <a:gd name="connsiteX3" fmla="*/ 2864576 w 3099612"/>
              <a:gd name="connsiteY3" fmla="*/ 2907511 h 3466311"/>
              <a:gd name="connsiteX4" fmla="*/ 3080476 w 3099612"/>
              <a:gd name="connsiteY4" fmla="*/ 2685261 h 3466311"/>
              <a:gd name="connsiteX5" fmla="*/ 2870926 w 3099612"/>
              <a:gd name="connsiteY5" fmla="*/ 2526511 h 3466311"/>
              <a:gd name="connsiteX6" fmla="*/ 3074126 w 3099612"/>
              <a:gd name="connsiteY6" fmla="*/ 2342361 h 3466311"/>
              <a:gd name="connsiteX7" fmla="*/ 2864576 w 3099612"/>
              <a:gd name="connsiteY7" fmla="*/ 2151861 h 3466311"/>
              <a:gd name="connsiteX8" fmla="*/ 3055076 w 3099612"/>
              <a:gd name="connsiteY8" fmla="*/ 1948661 h 3466311"/>
              <a:gd name="connsiteX9" fmla="*/ 2909026 w 3099612"/>
              <a:gd name="connsiteY9" fmla="*/ 1789911 h 3466311"/>
              <a:gd name="connsiteX10" fmla="*/ 3086826 w 3099612"/>
              <a:gd name="connsiteY10" fmla="*/ 1548611 h 3466311"/>
              <a:gd name="connsiteX11" fmla="*/ 2915376 w 3099612"/>
              <a:gd name="connsiteY11" fmla="*/ 1389861 h 3466311"/>
              <a:gd name="connsiteX12" fmla="*/ 3048726 w 3099612"/>
              <a:gd name="connsiteY12" fmla="*/ 1199361 h 3466311"/>
              <a:gd name="connsiteX13" fmla="*/ 2915376 w 3099612"/>
              <a:gd name="connsiteY13" fmla="*/ 989811 h 3466311"/>
              <a:gd name="connsiteX14" fmla="*/ 3061426 w 3099612"/>
              <a:gd name="connsiteY14" fmla="*/ 792961 h 3466311"/>
              <a:gd name="connsiteX15" fmla="*/ 2889976 w 3099612"/>
              <a:gd name="connsiteY15" fmla="*/ 621511 h 3466311"/>
              <a:gd name="connsiteX16" fmla="*/ 3062185 w 3099612"/>
              <a:gd name="connsiteY16" fmla="*/ 399474 h 3466311"/>
              <a:gd name="connsiteX17" fmla="*/ 2806354 w 3099612"/>
              <a:gd name="connsiteY17" fmla="*/ 218225 h 3466311"/>
              <a:gd name="connsiteX18" fmla="*/ 2930539 w 3099612"/>
              <a:gd name="connsiteY18" fmla="*/ 0 h 3466311"/>
              <a:gd name="connsiteX19" fmla="*/ 0 w 3099612"/>
              <a:gd name="connsiteY19" fmla="*/ 1933 h 3466311"/>
              <a:gd name="connsiteX0" fmla="*/ 3074126 w 3099614"/>
              <a:gd name="connsiteY0" fmla="*/ 3466311 h 3466311"/>
              <a:gd name="connsiteX1" fmla="*/ 2832826 w 3099614"/>
              <a:gd name="connsiteY1" fmla="*/ 3294861 h 3466311"/>
              <a:gd name="connsiteX2" fmla="*/ 3099526 w 3099614"/>
              <a:gd name="connsiteY2" fmla="*/ 3098011 h 3466311"/>
              <a:gd name="connsiteX3" fmla="*/ 2864576 w 3099614"/>
              <a:gd name="connsiteY3" fmla="*/ 2907511 h 3466311"/>
              <a:gd name="connsiteX4" fmla="*/ 3080476 w 3099614"/>
              <a:gd name="connsiteY4" fmla="*/ 2685261 h 3466311"/>
              <a:gd name="connsiteX5" fmla="*/ 2870926 w 3099614"/>
              <a:gd name="connsiteY5" fmla="*/ 2526511 h 3466311"/>
              <a:gd name="connsiteX6" fmla="*/ 3074126 w 3099614"/>
              <a:gd name="connsiteY6" fmla="*/ 2342361 h 3466311"/>
              <a:gd name="connsiteX7" fmla="*/ 2864576 w 3099614"/>
              <a:gd name="connsiteY7" fmla="*/ 2151861 h 3466311"/>
              <a:gd name="connsiteX8" fmla="*/ 3055076 w 3099614"/>
              <a:gd name="connsiteY8" fmla="*/ 1948661 h 3466311"/>
              <a:gd name="connsiteX9" fmla="*/ 2909026 w 3099614"/>
              <a:gd name="connsiteY9" fmla="*/ 1789911 h 3466311"/>
              <a:gd name="connsiteX10" fmla="*/ 3086826 w 3099614"/>
              <a:gd name="connsiteY10" fmla="*/ 1548611 h 3466311"/>
              <a:gd name="connsiteX11" fmla="*/ 2915376 w 3099614"/>
              <a:gd name="connsiteY11" fmla="*/ 1389861 h 3466311"/>
              <a:gd name="connsiteX12" fmla="*/ 3048726 w 3099614"/>
              <a:gd name="connsiteY12" fmla="*/ 1199361 h 3466311"/>
              <a:gd name="connsiteX13" fmla="*/ 2915376 w 3099614"/>
              <a:gd name="connsiteY13" fmla="*/ 989811 h 3466311"/>
              <a:gd name="connsiteX14" fmla="*/ 3061426 w 3099614"/>
              <a:gd name="connsiteY14" fmla="*/ 792961 h 3466311"/>
              <a:gd name="connsiteX15" fmla="*/ 2889976 w 3099614"/>
              <a:gd name="connsiteY15" fmla="*/ 621511 h 3466311"/>
              <a:gd name="connsiteX16" fmla="*/ 3062185 w 3099614"/>
              <a:gd name="connsiteY16" fmla="*/ 399474 h 3466311"/>
              <a:gd name="connsiteX17" fmla="*/ 2806354 w 3099614"/>
              <a:gd name="connsiteY17" fmla="*/ 218225 h 3466311"/>
              <a:gd name="connsiteX18" fmla="*/ 2930539 w 3099614"/>
              <a:gd name="connsiteY18" fmla="*/ 0 h 3466311"/>
              <a:gd name="connsiteX19" fmla="*/ 0 w 3099614"/>
              <a:gd name="connsiteY19" fmla="*/ 1933 h 3466311"/>
              <a:gd name="connsiteX0" fmla="*/ 3074126 w 3099612"/>
              <a:gd name="connsiteY0" fmla="*/ 3466311 h 3466311"/>
              <a:gd name="connsiteX1" fmla="*/ 2832826 w 3099612"/>
              <a:gd name="connsiteY1" fmla="*/ 3294861 h 3466311"/>
              <a:gd name="connsiteX2" fmla="*/ 3099526 w 3099612"/>
              <a:gd name="connsiteY2" fmla="*/ 3098011 h 3466311"/>
              <a:gd name="connsiteX3" fmla="*/ 2864576 w 3099612"/>
              <a:gd name="connsiteY3" fmla="*/ 2907511 h 3466311"/>
              <a:gd name="connsiteX4" fmla="*/ 3080476 w 3099612"/>
              <a:gd name="connsiteY4" fmla="*/ 2685261 h 3466311"/>
              <a:gd name="connsiteX5" fmla="*/ 2870926 w 3099612"/>
              <a:gd name="connsiteY5" fmla="*/ 2526511 h 3466311"/>
              <a:gd name="connsiteX6" fmla="*/ 3074126 w 3099612"/>
              <a:gd name="connsiteY6" fmla="*/ 2342361 h 3466311"/>
              <a:gd name="connsiteX7" fmla="*/ 2864576 w 3099612"/>
              <a:gd name="connsiteY7" fmla="*/ 2151861 h 3466311"/>
              <a:gd name="connsiteX8" fmla="*/ 3055076 w 3099612"/>
              <a:gd name="connsiteY8" fmla="*/ 1948661 h 3466311"/>
              <a:gd name="connsiteX9" fmla="*/ 2909026 w 3099612"/>
              <a:gd name="connsiteY9" fmla="*/ 1789911 h 3466311"/>
              <a:gd name="connsiteX10" fmla="*/ 3086826 w 3099612"/>
              <a:gd name="connsiteY10" fmla="*/ 1548611 h 3466311"/>
              <a:gd name="connsiteX11" fmla="*/ 2915376 w 3099612"/>
              <a:gd name="connsiteY11" fmla="*/ 1389861 h 3466311"/>
              <a:gd name="connsiteX12" fmla="*/ 3048726 w 3099612"/>
              <a:gd name="connsiteY12" fmla="*/ 1199361 h 3466311"/>
              <a:gd name="connsiteX13" fmla="*/ 2915376 w 3099612"/>
              <a:gd name="connsiteY13" fmla="*/ 989811 h 3466311"/>
              <a:gd name="connsiteX14" fmla="*/ 3061426 w 3099612"/>
              <a:gd name="connsiteY14" fmla="*/ 792961 h 3466311"/>
              <a:gd name="connsiteX15" fmla="*/ 2889976 w 3099612"/>
              <a:gd name="connsiteY15" fmla="*/ 621511 h 3466311"/>
              <a:gd name="connsiteX16" fmla="*/ 3062185 w 3099612"/>
              <a:gd name="connsiteY16" fmla="*/ 399474 h 3466311"/>
              <a:gd name="connsiteX17" fmla="*/ 2806354 w 3099612"/>
              <a:gd name="connsiteY17" fmla="*/ 218225 h 3466311"/>
              <a:gd name="connsiteX18" fmla="*/ 2930539 w 3099612"/>
              <a:gd name="connsiteY18" fmla="*/ 0 h 3466311"/>
              <a:gd name="connsiteX19" fmla="*/ 0 w 3099612"/>
              <a:gd name="connsiteY19" fmla="*/ 1933 h 34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99612" h="3466311">
                <a:moveTo>
                  <a:pt x="3074126" y="3466311"/>
                </a:moveTo>
                <a:cubicBezTo>
                  <a:pt x="2951359" y="3411277"/>
                  <a:pt x="2828593" y="3356244"/>
                  <a:pt x="2832826" y="3294861"/>
                </a:cubicBezTo>
                <a:cubicBezTo>
                  <a:pt x="2837059" y="3233478"/>
                  <a:pt x="3094234" y="3162569"/>
                  <a:pt x="3099526" y="3098011"/>
                </a:cubicBezTo>
                <a:cubicBezTo>
                  <a:pt x="3104818" y="3033453"/>
                  <a:pt x="2867751" y="2976303"/>
                  <a:pt x="2864576" y="2907511"/>
                </a:cubicBezTo>
                <a:cubicBezTo>
                  <a:pt x="2861401" y="2838719"/>
                  <a:pt x="3079418" y="2748761"/>
                  <a:pt x="3080476" y="2685261"/>
                </a:cubicBezTo>
                <a:cubicBezTo>
                  <a:pt x="3081534" y="2621761"/>
                  <a:pt x="2871984" y="2583661"/>
                  <a:pt x="2870926" y="2526511"/>
                </a:cubicBezTo>
                <a:cubicBezTo>
                  <a:pt x="2869868" y="2469361"/>
                  <a:pt x="3075184" y="2404803"/>
                  <a:pt x="3074126" y="2342361"/>
                </a:cubicBezTo>
                <a:cubicBezTo>
                  <a:pt x="3073068" y="2279919"/>
                  <a:pt x="2867751" y="2217478"/>
                  <a:pt x="2864576" y="2151861"/>
                </a:cubicBezTo>
                <a:cubicBezTo>
                  <a:pt x="2861401" y="2086244"/>
                  <a:pt x="3047668" y="2008986"/>
                  <a:pt x="3055076" y="1948661"/>
                </a:cubicBezTo>
                <a:cubicBezTo>
                  <a:pt x="3062484" y="1888336"/>
                  <a:pt x="2903734" y="1856586"/>
                  <a:pt x="2909026" y="1789911"/>
                </a:cubicBezTo>
                <a:cubicBezTo>
                  <a:pt x="2914318" y="1723236"/>
                  <a:pt x="3085768" y="1615286"/>
                  <a:pt x="3086826" y="1548611"/>
                </a:cubicBezTo>
                <a:cubicBezTo>
                  <a:pt x="3087884" y="1481936"/>
                  <a:pt x="2921726" y="1448069"/>
                  <a:pt x="2915376" y="1389861"/>
                </a:cubicBezTo>
                <a:cubicBezTo>
                  <a:pt x="2909026" y="1331653"/>
                  <a:pt x="3048726" y="1266036"/>
                  <a:pt x="3048726" y="1199361"/>
                </a:cubicBezTo>
                <a:cubicBezTo>
                  <a:pt x="3048726" y="1132686"/>
                  <a:pt x="2913259" y="1057544"/>
                  <a:pt x="2915376" y="989811"/>
                </a:cubicBezTo>
                <a:cubicBezTo>
                  <a:pt x="2917493" y="922078"/>
                  <a:pt x="3065659" y="854344"/>
                  <a:pt x="3061426" y="792961"/>
                </a:cubicBezTo>
                <a:cubicBezTo>
                  <a:pt x="3057193" y="731578"/>
                  <a:pt x="2889850" y="687092"/>
                  <a:pt x="2889976" y="621511"/>
                </a:cubicBezTo>
                <a:cubicBezTo>
                  <a:pt x="2890102" y="555930"/>
                  <a:pt x="3087267" y="458606"/>
                  <a:pt x="3062185" y="399474"/>
                </a:cubicBezTo>
                <a:cubicBezTo>
                  <a:pt x="3037103" y="340342"/>
                  <a:pt x="2833071" y="336330"/>
                  <a:pt x="2806354" y="218225"/>
                </a:cubicBezTo>
                <a:cubicBezTo>
                  <a:pt x="2750979" y="136492"/>
                  <a:pt x="3243829" y="110811"/>
                  <a:pt x="2930539" y="0"/>
                </a:cubicBezTo>
                <a:lnTo>
                  <a:pt x="0" y="1933"/>
                </a:lnTo>
              </a:path>
            </a:pathLst>
          </a:custGeom>
          <a:noFill/>
          <a:ln w="85725">
            <a:solidFill>
              <a:srgbClr val="314663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6" name="Line 7482"/>
          <p:cNvCxnSpPr/>
          <p:nvPr/>
        </p:nvCxnSpPr>
        <p:spPr bwMode="auto">
          <a:xfrm>
            <a:off x="1883827" y="5111085"/>
            <a:ext cx="5423330" cy="775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Line 7482"/>
          <p:cNvCxnSpPr/>
          <p:nvPr/>
        </p:nvCxnSpPr>
        <p:spPr bwMode="auto">
          <a:xfrm>
            <a:off x="1879053" y="5529045"/>
            <a:ext cx="2152714" cy="30745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6171"/>
          <p:cNvSpPr txBox="1">
            <a:spLocks noChangeArrowheads="1"/>
          </p:cNvSpPr>
          <p:nvPr/>
        </p:nvSpPr>
        <p:spPr bwMode="auto">
          <a:xfrm>
            <a:off x="6560767" y="1454660"/>
            <a:ext cx="759936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314663"/>
                </a:solidFill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>
                <a:solidFill>
                  <a:srgbClr val="314663"/>
                </a:solidFill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400" b="1" dirty="0">
              <a:solidFill>
                <a:srgbClr val="31466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255" y="2573355"/>
            <a:ext cx="3865944" cy="262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Text Box 6168"/>
          <p:cNvSpPr txBox="1">
            <a:spLocks noChangeArrowheads="1"/>
          </p:cNvSpPr>
          <p:nvPr/>
        </p:nvSpPr>
        <p:spPr bwMode="auto">
          <a:xfrm>
            <a:off x="5304924" y="4483400"/>
            <a:ext cx="294961" cy="45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6169"/>
          <p:cNvSpPr txBox="1">
            <a:spLocks noChangeArrowheads="1"/>
          </p:cNvSpPr>
          <p:nvPr/>
        </p:nvSpPr>
        <p:spPr bwMode="auto">
          <a:xfrm>
            <a:off x="3861672" y="3172092"/>
            <a:ext cx="702965" cy="5378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6172"/>
          <p:cNvSpPr txBox="1">
            <a:spLocks noChangeArrowheads="1"/>
          </p:cNvSpPr>
          <p:nvPr/>
        </p:nvSpPr>
        <p:spPr bwMode="auto">
          <a:xfrm>
            <a:off x="2559847" y="2752484"/>
            <a:ext cx="695240" cy="6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4" name="Line 6173"/>
          <p:cNvCxnSpPr/>
          <p:nvPr/>
        </p:nvCxnSpPr>
        <p:spPr bwMode="auto">
          <a:xfrm flipH="1" flipV="1">
            <a:off x="3056363" y="2842959"/>
            <a:ext cx="0" cy="237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e 6174"/>
          <p:cNvCxnSpPr/>
          <p:nvPr/>
        </p:nvCxnSpPr>
        <p:spPr bwMode="auto">
          <a:xfrm>
            <a:off x="2527208" y="4887300"/>
            <a:ext cx="3119060" cy="202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6178"/>
          <p:cNvCxnSpPr/>
          <p:nvPr/>
        </p:nvCxnSpPr>
        <p:spPr bwMode="auto">
          <a:xfrm>
            <a:off x="3733257" y="3605261"/>
            <a:ext cx="70296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Line 6179"/>
          <p:cNvCxnSpPr/>
          <p:nvPr/>
        </p:nvCxnSpPr>
        <p:spPr bwMode="auto">
          <a:xfrm>
            <a:off x="4428602" y="3605261"/>
            <a:ext cx="516778" cy="128203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Line 6182"/>
          <p:cNvCxnSpPr/>
          <p:nvPr/>
        </p:nvCxnSpPr>
        <p:spPr bwMode="auto">
          <a:xfrm flipH="1">
            <a:off x="2867104" y="3888361"/>
            <a:ext cx="1892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Line 6183"/>
          <p:cNvCxnSpPr/>
          <p:nvPr/>
        </p:nvCxnSpPr>
        <p:spPr bwMode="auto">
          <a:xfrm flipH="1">
            <a:off x="2855516" y="3414344"/>
            <a:ext cx="18926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Line 6184"/>
          <p:cNvCxnSpPr/>
          <p:nvPr/>
        </p:nvCxnSpPr>
        <p:spPr bwMode="auto">
          <a:xfrm flipV="1">
            <a:off x="2894141" y="3415355"/>
            <a:ext cx="966" cy="4628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6189"/>
          <p:cNvCxnSpPr/>
          <p:nvPr/>
        </p:nvCxnSpPr>
        <p:spPr bwMode="auto">
          <a:xfrm flipV="1">
            <a:off x="2899577" y="3918095"/>
            <a:ext cx="0" cy="9507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Text Box 6171"/>
          <p:cNvSpPr txBox="1">
            <a:spLocks noChangeArrowheads="1"/>
          </p:cNvSpPr>
          <p:nvPr/>
        </p:nvSpPr>
        <p:spPr bwMode="auto">
          <a:xfrm>
            <a:off x="2590672" y="4140201"/>
            <a:ext cx="346037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2" name="Text Box 6171"/>
          <p:cNvSpPr txBox="1">
            <a:spLocks noChangeArrowheads="1"/>
          </p:cNvSpPr>
          <p:nvPr/>
        </p:nvSpPr>
        <p:spPr bwMode="auto">
          <a:xfrm>
            <a:off x="2328939" y="3448702"/>
            <a:ext cx="759936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4788" y="3424521"/>
            <a:ext cx="687515" cy="146853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9" name="Line 7492"/>
          <p:cNvCxnSpPr/>
          <p:nvPr/>
        </p:nvCxnSpPr>
        <p:spPr bwMode="auto">
          <a:xfrm flipV="1">
            <a:off x="8179751" y="1697208"/>
            <a:ext cx="0" cy="4093550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6186"/>
          <p:cNvCxnSpPr/>
          <p:nvPr/>
        </p:nvCxnSpPr>
        <p:spPr bwMode="auto">
          <a:xfrm flipV="1">
            <a:off x="3329678" y="3012773"/>
            <a:ext cx="700480" cy="10067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Text Box 6185"/>
          <p:cNvSpPr txBox="1">
            <a:spLocks noChangeArrowheads="1"/>
          </p:cNvSpPr>
          <p:nvPr/>
        </p:nvSpPr>
        <p:spPr bwMode="auto">
          <a:xfrm>
            <a:off x="3971063" y="2764050"/>
            <a:ext cx="1628822" cy="5945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=T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+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latin typeface="Times New Roman"/>
                <a:ea typeface="Calibri"/>
                <a:cs typeface="Times New Roman"/>
              </a:rPr>
              <a:t>dyn,a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25" name="Объект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4417"/>
              </p:ext>
            </p:extLst>
          </p:nvPr>
        </p:nvGraphicFramePr>
        <p:xfrm>
          <a:off x="9835492" y="3719255"/>
          <a:ext cx="2070676" cy="73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3" imgW="1256755" imgH="444307" progId="Equation.3">
                  <p:embed/>
                </p:oleObj>
              </mc:Choice>
              <mc:Fallback>
                <p:oleObj name="Формула" r:id="rId3" imgW="1256755" imgH="444307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492" y="3719255"/>
                        <a:ext cx="2070676" cy="731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13503"/>
              </p:ext>
            </p:extLst>
          </p:nvPr>
        </p:nvGraphicFramePr>
        <p:xfrm>
          <a:off x="9836963" y="4641910"/>
          <a:ext cx="1910758" cy="4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Формула" r:id="rId5" imgW="1193282" imgH="266584" progId="Equation.3">
                  <p:embed/>
                </p:oleObj>
              </mc:Choice>
              <mc:Fallback>
                <p:oleObj name="Формула" r:id="rId5" imgW="1193282" imgH="266584" progId="Equation.3">
                  <p:embed/>
                  <p:pic>
                    <p:nvPicPr>
                      <p:cNvPr id="4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963" y="4641910"/>
                        <a:ext cx="1910758" cy="428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" name="Line 7482"/>
          <p:cNvCxnSpPr/>
          <p:nvPr/>
        </p:nvCxnSpPr>
        <p:spPr bwMode="auto">
          <a:xfrm>
            <a:off x="1870594" y="1368082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Line 6190"/>
          <p:cNvCxnSpPr/>
          <p:nvPr/>
        </p:nvCxnSpPr>
        <p:spPr bwMode="auto">
          <a:xfrm flipV="1">
            <a:off x="3056363" y="3885172"/>
            <a:ext cx="20581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Line 6177"/>
          <p:cNvCxnSpPr/>
          <p:nvPr/>
        </p:nvCxnSpPr>
        <p:spPr bwMode="auto">
          <a:xfrm flipV="1">
            <a:off x="3051552" y="3610054"/>
            <a:ext cx="688481" cy="130226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6177"/>
          <p:cNvCxnSpPr/>
          <p:nvPr/>
        </p:nvCxnSpPr>
        <p:spPr bwMode="auto">
          <a:xfrm flipV="1">
            <a:off x="3051684" y="3617683"/>
            <a:ext cx="688481" cy="130226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1" name="Группа 130"/>
          <p:cNvGrpSpPr/>
          <p:nvPr/>
        </p:nvGrpSpPr>
        <p:grpSpPr>
          <a:xfrm>
            <a:off x="8530129" y="1008580"/>
            <a:ext cx="3441732" cy="2466475"/>
            <a:chOff x="8530129" y="1008580"/>
            <a:chExt cx="3441732" cy="2466475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8530129" y="1008580"/>
              <a:ext cx="3441732" cy="230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33" name="Line 6190"/>
            <p:cNvCxnSpPr/>
            <p:nvPr/>
          </p:nvCxnSpPr>
          <p:spPr bwMode="auto">
            <a:xfrm flipV="1">
              <a:off x="10272369" y="2654273"/>
              <a:ext cx="93600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Text Box 6168"/>
            <p:cNvSpPr txBox="1">
              <a:spLocks noChangeArrowheads="1"/>
            </p:cNvSpPr>
            <p:nvPr/>
          </p:nvSpPr>
          <p:spPr bwMode="auto">
            <a:xfrm>
              <a:off x="11553878" y="2739496"/>
              <a:ext cx="294961" cy="452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5" name="Text Box 6169"/>
            <p:cNvSpPr txBox="1">
              <a:spLocks noChangeArrowheads="1"/>
            </p:cNvSpPr>
            <p:nvPr/>
          </p:nvSpPr>
          <p:spPr bwMode="auto">
            <a:xfrm>
              <a:off x="10063322" y="1465017"/>
              <a:ext cx="702965" cy="5378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6" name="Text Box 6172"/>
            <p:cNvSpPr txBox="1">
              <a:spLocks noChangeArrowheads="1"/>
            </p:cNvSpPr>
            <p:nvPr/>
          </p:nvSpPr>
          <p:spPr bwMode="auto">
            <a:xfrm>
              <a:off x="8808801" y="1008580"/>
              <a:ext cx="695240" cy="6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ru-RU" sz="2000" i="1" dirty="0">
                  <a:effectLst/>
                  <a:latin typeface="Times New Roman"/>
                  <a:ea typeface="Calibri"/>
                  <a:cs typeface="Times New Roman"/>
                </a:rPr>
                <a:t>, ω 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7" name="Line 6173"/>
            <p:cNvCxnSpPr/>
            <p:nvPr/>
          </p:nvCxnSpPr>
          <p:spPr bwMode="auto">
            <a:xfrm flipH="1" flipV="1">
              <a:off x="9305317" y="1099055"/>
              <a:ext cx="0" cy="237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6174"/>
            <p:cNvCxnSpPr/>
            <p:nvPr/>
          </p:nvCxnSpPr>
          <p:spPr bwMode="auto">
            <a:xfrm>
              <a:off x="8776162" y="3143396"/>
              <a:ext cx="3119060" cy="20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" name="Freeform 6175"/>
            <p:cNvSpPr>
              <a:spLocks/>
            </p:cNvSpPr>
            <p:nvPr/>
          </p:nvSpPr>
          <p:spPr bwMode="auto">
            <a:xfrm>
              <a:off x="9305395" y="1681287"/>
              <a:ext cx="1918888" cy="1475600"/>
            </a:xfrm>
            <a:custGeom>
              <a:avLst/>
              <a:gdLst>
                <a:gd name="T0" fmla="*/ 0 w 3244"/>
                <a:gd name="T1" fmla="*/ 0 h 3599"/>
                <a:gd name="T2" fmla="*/ 721 w 3244"/>
                <a:gd name="T3" fmla="*/ 0 h 3599"/>
                <a:gd name="T4" fmla="*/ 708 w 3244"/>
                <a:gd name="T5" fmla="*/ 803 h 3599"/>
                <a:gd name="T6" fmla="*/ 1448 w 3244"/>
                <a:gd name="T7" fmla="*/ 813 h 3599"/>
                <a:gd name="T8" fmla="*/ 1442 w 3244"/>
                <a:gd name="T9" fmla="*/ 3599 h 3599"/>
                <a:gd name="T10" fmla="*/ 2176 w 3244"/>
                <a:gd name="T11" fmla="*/ 3586 h 3599"/>
                <a:gd name="T12" fmla="*/ 2164 w 3244"/>
                <a:gd name="T13" fmla="*/ 2794 h 3599"/>
                <a:gd name="T14" fmla="*/ 2878 w 3244"/>
                <a:gd name="T15" fmla="*/ 2786 h 3599"/>
                <a:gd name="T16" fmla="*/ 2884 w 3244"/>
                <a:gd name="T17" fmla="*/ 0 h 3599"/>
                <a:gd name="T18" fmla="*/ 3244 w 3244"/>
                <a:gd name="T19" fmla="*/ 0 h 3599"/>
                <a:gd name="T20" fmla="*/ 3244 w 3244"/>
                <a:gd name="T21" fmla="*/ 1800 h 3599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677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800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9964"/>
                <a:gd name="connsiteX1" fmla="*/ 2223 w 10000"/>
                <a:gd name="connsiteY1" fmla="*/ 0 h 9964"/>
                <a:gd name="connsiteX2" fmla="*/ 2182 w 10000"/>
                <a:gd name="connsiteY2" fmla="*/ 2231 h 9964"/>
                <a:gd name="connsiteX3" fmla="*/ 4464 w 10000"/>
                <a:gd name="connsiteY3" fmla="*/ 2259 h 9964"/>
                <a:gd name="connsiteX4" fmla="*/ 4448 w 10000"/>
                <a:gd name="connsiteY4" fmla="*/ 5784 h 9964"/>
                <a:gd name="connsiteX5" fmla="*/ 5586 w 10000"/>
                <a:gd name="connsiteY5" fmla="*/ 5763 h 9964"/>
                <a:gd name="connsiteX6" fmla="*/ 5586 w 10000"/>
                <a:gd name="connsiteY6" fmla="*/ 9926 h 9964"/>
                <a:gd name="connsiteX7" fmla="*/ 6708 w 10000"/>
                <a:gd name="connsiteY7" fmla="*/ 9964 h 9964"/>
                <a:gd name="connsiteX8" fmla="*/ 6671 w 10000"/>
                <a:gd name="connsiteY8" fmla="*/ 7763 h 9964"/>
                <a:gd name="connsiteX9" fmla="*/ 8872 w 10000"/>
                <a:gd name="connsiteY9" fmla="*/ 7741 h 9964"/>
                <a:gd name="connsiteX10" fmla="*/ 8890 w 10000"/>
                <a:gd name="connsiteY10" fmla="*/ 0 h 9964"/>
                <a:gd name="connsiteX11" fmla="*/ 10000 w 10000"/>
                <a:gd name="connsiteY11" fmla="*/ 0 h 9964"/>
                <a:gd name="connsiteX12" fmla="*/ 10000 w 10000"/>
                <a:gd name="connsiteY12" fmla="*/ 5001 h 9964"/>
                <a:gd name="connsiteX0" fmla="*/ 0 w 10000"/>
                <a:gd name="connsiteY0" fmla="*/ 0 h 10064"/>
                <a:gd name="connsiteX1" fmla="*/ 2223 w 10000"/>
                <a:gd name="connsiteY1" fmla="*/ 0 h 10064"/>
                <a:gd name="connsiteX2" fmla="*/ 2182 w 10000"/>
                <a:gd name="connsiteY2" fmla="*/ 2239 h 10064"/>
                <a:gd name="connsiteX3" fmla="*/ 4464 w 10000"/>
                <a:gd name="connsiteY3" fmla="*/ 2267 h 10064"/>
                <a:gd name="connsiteX4" fmla="*/ 4448 w 10000"/>
                <a:gd name="connsiteY4" fmla="*/ 5805 h 10064"/>
                <a:gd name="connsiteX5" fmla="*/ 5586 w 10000"/>
                <a:gd name="connsiteY5" fmla="*/ 5784 h 10064"/>
                <a:gd name="connsiteX6" fmla="*/ 5586 w 10000"/>
                <a:gd name="connsiteY6" fmla="*/ 10064 h 10064"/>
                <a:gd name="connsiteX7" fmla="*/ 6708 w 10000"/>
                <a:gd name="connsiteY7" fmla="*/ 10000 h 10064"/>
                <a:gd name="connsiteX8" fmla="*/ 6671 w 10000"/>
                <a:gd name="connsiteY8" fmla="*/ 7791 h 10064"/>
                <a:gd name="connsiteX9" fmla="*/ 8872 w 10000"/>
                <a:gd name="connsiteY9" fmla="*/ 7769 h 10064"/>
                <a:gd name="connsiteX10" fmla="*/ 8890 w 10000"/>
                <a:gd name="connsiteY10" fmla="*/ 0 h 10064"/>
                <a:gd name="connsiteX11" fmla="*/ 10000 w 10000"/>
                <a:gd name="connsiteY11" fmla="*/ 0 h 10064"/>
                <a:gd name="connsiteX12" fmla="*/ 10000 w 10000"/>
                <a:gd name="connsiteY12" fmla="*/ 5019 h 10064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27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76 w 10000"/>
                <a:gd name="connsiteY4" fmla="*/ 5793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24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231"/>
                <a:gd name="connsiteY0" fmla="*/ 276 h 10042"/>
                <a:gd name="connsiteX1" fmla="*/ 2454 w 10231"/>
                <a:gd name="connsiteY1" fmla="*/ 0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231"/>
                <a:gd name="connsiteY0" fmla="*/ 276 h 10042"/>
                <a:gd name="connsiteX1" fmla="*/ 2420 w 10231"/>
                <a:gd name="connsiteY1" fmla="*/ 276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000"/>
                <a:gd name="connsiteY0" fmla="*/ 276 h 10042"/>
                <a:gd name="connsiteX1" fmla="*/ 2189 w 10000"/>
                <a:gd name="connsiteY1" fmla="*/ 276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55 w 10000"/>
                <a:gd name="connsiteY6" fmla="*/ 9972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86 w 10000"/>
                <a:gd name="connsiteY5" fmla="*/ 456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4534 h 10000"/>
                <a:gd name="connsiteX12" fmla="*/ 10000 w 10000"/>
                <a:gd name="connsiteY12" fmla="*/ 5019 h 10000"/>
                <a:gd name="connsiteX0" fmla="*/ 0 w 10000"/>
                <a:gd name="connsiteY0" fmla="*/ 0 h 9724"/>
                <a:gd name="connsiteX1" fmla="*/ 2189 w 10000"/>
                <a:gd name="connsiteY1" fmla="*/ 0 h 9724"/>
                <a:gd name="connsiteX2" fmla="*/ 2182 w 10000"/>
                <a:gd name="connsiteY2" fmla="*/ 1963 h 9724"/>
                <a:gd name="connsiteX3" fmla="*/ 4464 w 10000"/>
                <a:gd name="connsiteY3" fmla="*/ 1991 h 9724"/>
                <a:gd name="connsiteX4" fmla="*/ 4433 w 10000"/>
                <a:gd name="connsiteY4" fmla="*/ 4258 h 9724"/>
                <a:gd name="connsiteX5" fmla="*/ 5558 w 10000"/>
                <a:gd name="connsiteY5" fmla="*/ 4258 h 9724"/>
                <a:gd name="connsiteX6" fmla="*/ 5527 w 10000"/>
                <a:gd name="connsiteY6" fmla="*/ 9724 h 9724"/>
                <a:gd name="connsiteX7" fmla="*/ 6708 w 10000"/>
                <a:gd name="connsiteY7" fmla="*/ 9724 h 9724"/>
                <a:gd name="connsiteX8" fmla="*/ 6671 w 10000"/>
                <a:gd name="connsiteY8" fmla="*/ 7515 h 9724"/>
                <a:gd name="connsiteX9" fmla="*/ 8872 w 10000"/>
                <a:gd name="connsiteY9" fmla="*/ 7493 h 9724"/>
                <a:gd name="connsiteX10" fmla="*/ 8884 w 10000"/>
                <a:gd name="connsiteY10" fmla="*/ 4258 h 9724"/>
                <a:gd name="connsiteX11" fmla="*/ 10000 w 10000"/>
                <a:gd name="connsiteY11" fmla="*/ 4258 h 9724"/>
                <a:gd name="connsiteX12" fmla="*/ 10000 w 10000"/>
                <a:gd name="connsiteY12" fmla="*/ 4743 h 9724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4379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229 w 10000"/>
                <a:gd name="connsiteY1" fmla="*/ 356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9644"/>
                <a:gd name="connsiteX1" fmla="*/ 2229 w 10000"/>
                <a:gd name="connsiteY1" fmla="*/ 0 h 9644"/>
                <a:gd name="connsiteX2" fmla="*/ 2182 w 10000"/>
                <a:gd name="connsiteY2" fmla="*/ 1663 h 9644"/>
                <a:gd name="connsiteX3" fmla="*/ 4464 w 10000"/>
                <a:gd name="connsiteY3" fmla="*/ 1692 h 9644"/>
                <a:gd name="connsiteX4" fmla="*/ 4433 w 10000"/>
                <a:gd name="connsiteY4" fmla="*/ 4023 h 9644"/>
                <a:gd name="connsiteX5" fmla="*/ 5558 w 10000"/>
                <a:gd name="connsiteY5" fmla="*/ 4023 h 9644"/>
                <a:gd name="connsiteX6" fmla="*/ 5527 w 10000"/>
                <a:gd name="connsiteY6" fmla="*/ 9644 h 9644"/>
                <a:gd name="connsiteX7" fmla="*/ 6708 w 10000"/>
                <a:gd name="connsiteY7" fmla="*/ 9644 h 9644"/>
                <a:gd name="connsiteX8" fmla="*/ 6671 w 10000"/>
                <a:gd name="connsiteY8" fmla="*/ 7372 h 9644"/>
                <a:gd name="connsiteX9" fmla="*/ 8872 w 10000"/>
                <a:gd name="connsiteY9" fmla="*/ 7350 h 9644"/>
                <a:gd name="connsiteX10" fmla="*/ 8884 w 10000"/>
                <a:gd name="connsiteY10" fmla="*/ 5021 h 9644"/>
                <a:gd name="connsiteX11" fmla="*/ 10000 w 10000"/>
                <a:gd name="connsiteY11" fmla="*/ 5021 h 9644"/>
                <a:gd name="connsiteX12" fmla="*/ 10000 w 10000"/>
                <a:gd name="connsiteY12" fmla="*/ 4522 h 9644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206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652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4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189 w 10000"/>
                <a:gd name="connsiteY1" fmla="*/ 357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9972"/>
                <a:gd name="connsiteY0" fmla="*/ 30 h 9643"/>
                <a:gd name="connsiteX1" fmla="*/ 2161 w 9972"/>
                <a:gd name="connsiteY1" fmla="*/ 0 h 9643"/>
                <a:gd name="connsiteX2" fmla="*/ 2154 w 9972"/>
                <a:gd name="connsiteY2" fmla="*/ 1367 h 9643"/>
                <a:gd name="connsiteX3" fmla="*/ 4436 w 9972"/>
                <a:gd name="connsiteY3" fmla="*/ 1397 h 9643"/>
                <a:gd name="connsiteX4" fmla="*/ 4405 w 9972"/>
                <a:gd name="connsiteY4" fmla="*/ 3815 h 9643"/>
                <a:gd name="connsiteX5" fmla="*/ 5530 w 9972"/>
                <a:gd name="connsiteY5" fmla="*/ 3815 h 9643"/>
                <a:gd name="connsiteX6" fmla="*/ 5499 w 9972"/>
                <a:gd name="connsiteY6" fmla="*/ 9643 h 9643"/>
                <a:gd name="connsiteX7" fmla="*/ 6680 w 9972"/>
                <a:gd name="connsiteY7" fmla="*/ 9643 h 9643"/>
                <a:gd name="connsiteX8" fmla="*/ 6643 w 9972"/>
                <a:gd name="connsiteY8" fmla="*/ 7287 h 9643"/>
                <a:gd name="connsiteX9" fmla="*/ 8844 w 9972"/>
                <a:gd name="connsiteY9" fmla="*/ 7264 h 9643"/>
                <a:gd name="connsiteX10" fmla="*/ 8856 w 9972"/>
                <a:gd name="connsiteY10" fmla="*/ 5355 h 9643"/>
                <a:gd name="connsiteX11" fmla="*/ 9972 w 9972"/>
                <a:gd name="connsiteY11" fmla="*/ 5354 h 9643"/>
                <a:gd name="connsiteX12" fmla="*/ 9972 w 9972"/>
                <a:gd name="connsiteY12" fmla="*/ 4332 h 9643"/>
                <a:gd name="connsiteX0" fmla="*/ 0 w 10000"/>
                <a:gd name="connsiteY0" fmla="*/ 1 h 9970"/>
                <a:gd name="connsiteX1" fmla="*/ 2167 w 10000"/>
                <a:gd name="connsiteY1" fmla="*/ 0 h 9970"/>
                <a:gd name="connsiteX2" fmla="*/ 2160 w 10000"/>
                <a:gd name="connsiteY2" fmla="*/ 1388 h 9970"/>
                <a:gd name="connsiteX3" fmla="*/ 4448 w 10000"/>
                <a:gd name="connsiteY3" fmla="*/ 1419 h 9970"/>
                <a:gd name="connsiteX4" fmla="*/ 4417 w 10000"/>
                <a:gd name="connsiteY4" fmla="*/ 3926 h 9970"/>
                <a:gd name="connsiteX5" fmla="*/ 5546 w 10000"/>
                <a:gd name="connsiteY5" fmla="*/ 3926 h 9970"/>
                <a:gd name="connsiteX6" fmla="*/ 5514 w 10000"/>
                <a:gd name="connsiteY6" fmla="*/ 9970 h 9970"/>
                <a:gd name="connsiteX7" fmla="*/ 6699 w 10000"/>
                <a:gd name="connsiteY7" fmla="*/ 9970 h 9970"/>
                <a:gd name="connsiteX8" fmla="*/ 6662 w 10000"/>
                <a:gd name="connsiteY8" fmla="*/ 7527 h 9970"/>
                <a:gd name="connsiteX9" fmla="*/ 8869 w 10000"/>
                <a:gd name="connsiteY9" fmla="*/ 7503 h 9970"/>
                <a:gd name="connsiteX10" fmla="*/ 8881 w 10000"/>
                <a:gd name="connsiteY10" fmla="*/ 5523 h 9970"/>
                <a:gd name="connsiteX11" fmla="*/ 10000 w 10000"/>
                <a:gd name="connsiteY11" fmla="*/ 5522 h 9970"/>
                <a:gd name="connsiteX12" fmla="*/ 10000 w 10000"/>
                <a:gd name="connsiteY12" fmla="*/ 4462 h 9970"/>
                <a:gd name="connsiteX0" fmla="*/ 0 w 10000"/>
                <a:gd name="connsiteY0" fmla="*/ 1 h 10000"/>
                <a:gd name="connsiteX1" fmla="*/ 2167 w 10000"/>
                <a:gd name="connsiteY1" fmla="*/ 0 h 10000"/>
                <a:gd name="connsiteX2" fmla="*/ 2160 w 10000"/>
                <a:gd name="connsiteY2" fmla="*/ 1392 h 10000"/>
                <a:gd name="connsiteX3" fmla="*/ 4448 w 10000"/>
                <a:gd name="connsiteY3" fmla="*/ 1423 h 10000"/>
                <a:gd name="connsiteX4" fmla="*/ 4417 w 10000"/>
                <a:gd name="connsiteY4" fmla="*/ 3938 h 10000"/>
                <a:gd name="connsiteX5" fmla="*/ 5546 w 10000"/>
                <a:gd name="connsiteY5" fmla="*/ 3938 h 10000"/>
                <a:gd name="connsiteX6" fmla="*/ 5514 w 10000"/>
                <a:gd name="connsiteY6" fmla="*/ 10000 h 10000"/>
                <a:gd name="connsiteX7" fmla="*/ 6699 w 10000"/>
                <a:gd name="connsiteY7" fmla="*/ 10000 h 10000"/>
                <a:gd name="connsiteX8" fmla="*/ 6662 w 10000"/>
                <a:gd name="connsiteY8" fmla="*/ 7550 h 10000"/>
                <a:gd name="connsiteX9" fmla="*/ 8869 w 10000"/>
                <a:gd name="connsiteY9" fmla="*/ 7526 h 10000"/>
                <a:gd name="connsiteX10" fmla="*/ 8881 w 10000"/>
                <a:gd name="connsiteY10" fmla="*/ 5540 h 10000"/>
                <a:gd name="connsiteX11" fmla="*/ 10000 w 10000"/>
                <a:gd name="connsiteY11" fmla="*/ 5539 h 10000"/>
                <a:gd name="connsiteX0" fmla="*/ 0 w 8881"/>
                <a:gd name="connsiteY0" fmla="*/ 1 h 10000"/>
                <a:gd name="connsiteX1" fmla="*/ 2167 w 8881"/>
                <a:gd name="connsiteY1" fmla="*/ 0 h 10000"/>
                <a:gd name="connsiteX2" fmla="*/ 2160 w 8881"/>
                <a:gd name="connsiteY2" fmla="*/ 1392 h 10000"/>
                <a:gd name="connsiteX3" fmla="*/ 4448 w 8881"/>
                <a:gd name="connsiteY3" fmla="*/ 1423 h 10000"/>
                <a:gd name="connsiteX4" fmla="*/ 4417 w 8881"/>
                <a:gd name="connsiteY4" fmla="*/ 3938 h 10000"/>
                <a:gd name="connsiteX5" fmla="*/ 5546 w 8881"/>
                <a:gd name="connsiteY5" fmla="*/ 3938 h 10000"/>
                <a:gd name="connsiteX6" fmla="*/ 5514 w 8881"/>
                <a:gd name="connsiteY6" fmla="*/ 10000 h 10000"/>
                <a:gd name="connsiteX7" fmla="*/ 6699 w 8881"/>
                <a:gd name="connsiteY7" fmla="*/ 10000 h 10000"/>
                <a:gd name="connsiteX8" fmla="*/ 6662 w 8881"/>
                <a:gd name="connsiteY8" fmla="*/ 7550 h 10000"/>
                <a:gd name="connsiteX9" fmla="*/ 8869 w 8881"/>
                <a:gd name="connsiteY9" fmla="*/ 7526 h 10000"/>
                <a:gd name="connsiteX10" fmla="*/ 8881 w 8881"/>
                <a:gd name="connsiteY10" fmla="*/ 5540 h 10000"/>
                <a:gd name="connsiteX0" fmla="*/ 0 w 9986"/>
                <a:gd name="connsiteY0" fmla="*/ 1 h 10000"/>
                <a:gd name="connsiteX1" fmla="*/ 2440 w 9986"/>
                <a:gd name="connsiteY1" fmla="*/ 0 h 10000"/>
                <a:gd name="connsiteX2" fmla="*/ 2432 w 9986"/>
                <a:gd name="connsiteY2" fmla="*/ 1392 h 10000"/>
                <a:gd name="connsiteX3" fmla="*/ 5008 w 9986"/>
                <a:gd name="connsiteY3" fmla="*/ 1423 h 10000"/>
                <a:gd name="connsiteX4" fmla="*/ 4974 w 9986"/>
                <a:gd name="connsiteY4" fmla="*/ 3938 h 10000"/>
                <a:gd name="connsiteX5" fmla="*/ 6245 w 9986"/>
                <a:gd name="connsiteY5" fmla="*/ 3938 h 10000"/>
                <a:gd name="connsiteX6" fmla="*/ 6209 w 9986"/>
                <a:gd name="connsiteY6" fmla="*/ 10000 h 10000"/>
                <a:gd name="connsiteX7" fmla="*/ 7543 w 9986"/>
                <a:gd name="connsiteY7" fmla="*/ 10000 h 10000"/>
                <a:gd name="connsiteX8" fmla="*/ 7501 w 9986"/>
                <a:gd name="connsiteY8" fmla="*/ 7550 h 10000"/>
                <a:gd name="connsiteX9" fmla="*/ 9986 w 9986"/>
                <a:gd name="connsiteY9" fmla="*/ 7526 h 10000"/>
                <a:gd name="connsiteX0" fmla="*/ 0 w 7554"/>
                <a:gd name="connsiteY0" fmla="*/ 1 h 10000"/>
                <a:gd name="connsiteX1" fmla="*/ 2443 w 7554"/>
                <a:gd name="connsiteY1" fmla="*/ 0 h 10000"/>
                <a:gd name="connsiteX2" fmla="*/ 2435 w 7554"/>
                <a:gd name="connsiteY2" fmla="*/ 1392 h 10000"/>
                <a:gd name="connsiteX3" fmla="*/ 5015 w 7554"/>
                <a:gd name="connsiteY3" fmla="*/ 1423 h 10000"/>
                <a:gd name="connsiteX4" fmla="*/ 4981 w 7554"/>
                <a:gd name="connsiteY4" fmla="*/ 3938 h 10000"/>
                <a:gd name="connsiteX5" fmla="*/ 6254 w 7554"/>
                <a:gd name="connsiteY5" fmla="*/ 3938 h 10000"/>
                <a:gd name="connsiteX6" fmla="*/ 6218 w 7554"/>
                <a:gd name="connsiteY6" fmla="*/ 10000 h 10000"/>
                <a:gd name="connsiteX7" fmla="*/ 7554 w 7554"/>
                <a:gd name="connsiteY7" fmla="*/ 10000 h 10000"/>
                <a:gd name="connsiteX8" fmla="*/ 7512 w 7554"/>
                <a:gd name="connsiteY8" fmla="*/ 7550 h 10000"/>
                <a:gd name="connsiteX0" fmla="*/ 0 w 10000"/>
                <a:gd name="connsiteY0" fmla="*/ 1 h 10000"/>
                <a:gd name="connsiteX1" fmla="*/ 3234 w 10000"/>
                <a:gd name="connsiteY1" fmla="*/ 0 h 10000"/>
                <a:gd name="connsiteX2" fmla="*/ 3223 w 10000"/>
                <a:gd name="connsiteY2" fmla="*/ 1392 h 10000"/>
                <a:gd name="connsiteX3" fmla="*/ 6639 w 10000"/>
                <a:gd name="connsiteY3" fmla="*/ 1423 h 10000"/>
                <a:gd name="connsiteX4" fmla="*/ 6594 w 10000"/>
                <a:gd name="connsiteY4" fmla="*/ 3938 h 10000"/>
                <a:gd name="connsiteX5" fmla="*/ 8279 w 10000"/>
                <a:gd name="connsiteY5" fmla="*/ 3938 h 10000"/>
                <a:gd name="connsiteX6" fmla="*/ 8231 w 10000"/>
                <a:gd name="connsiteY6" fmla="*/ 10000 h 10000"/>
                <a:gd name="connsiteX7" fmla="*/ 10000 w 10000"/>
                <a:gd name="connsiteY7" fmla="*/ 10000 h 10000"/>
                <a:gd name="connsiteX0" fmla="*/ 0 w 8279"/>
                <a:gd name="connsiteY0" fmla="*/ 1 h 10000"/>
                <a:gd name="connsiteX1" fmla="*/ 3234 w 8279"/>
                <a:gd name="connsiteY1" fmla="*/ 0 h 10000"/>
                <a:gd name="connsiteX2" fmla="*/ 3223 w 8279"/>
                <a:gd name="connsiteY2" fmla="*/ 1392 h 10000"/>
                <a:gd name="connsiteX3" fmla="*/ 6639 w 8279"/>
                <a:gd name="connsiteY3" fmla="*/ 1423 h 10000"/>
                <a:gd name="connsiteX4" fmla="*/ 6594 w 8279"/>
                <a:gd name="connsiteY4" fmla="*/ 3938 h 10000"/>
                <a:gd name="connsiteX5" fmla="*/ 8279 w 8279"/>
                <a:gd name="connsiteY5" fmla="*/ 3938 h 10000"/>
                <a:gd name="connsiteX6" fmla="*/ 8231 w 8279"/>
                <a:gd name="connsiteY6" fmla="*/ 10000 h 10000"/>
                <a:gd name="connsiteX0" fmla="*/ 0 w 10127"/>
                <a:gd name="connsiteY0" fmla="*/ 1 h 4478"/>
                <a:gd name="connsiteX1" fmla="*/ 3906 w 10127"/>
                <a:gd name="connsiteY1" fmla="*/ 0 h 4478"/>
                <a:gd name="connsiteX2" fmla="*/ 3893 w 10127"/>
                <a:gd name="connsiteY2" fmla="*/ 1392 h 4478"/>
                <a:gd name="connsiteX3" fmla="*/ 8019 w 10127"/>
                <a:gd name="connsiteY3" fmla="*/ 1423 h 4478"/>
                <a:gd name="connsiteX4" fmla="*/ 7965 w 10127"/>
                <a:gd name="connsiteY4" fmla="*/ 3938 h 4478"/>
                <a:gd name="connsiteX5" fmla="*/ 10000 w 10127"/>
                <a:gd name="connsiteY5" fmla="*/ 3938 h 4478"/>
                <a:gd name="connsiteX6" fmla="*/ 10126 w 10127"/>
                <a:gd name="connsiteY6" fmla="*/ 4478 h 4478"/>
                <a:gd name="connsiteX0" fmla="*/ 0 w 9999"/>
                <a:gd name="connsiteY0" fmla="*/ 2 h 11180"/>
                <a:gd name="connsiteX1" fmla="*/ 3857 w 9999"/>
                <a:gd name="connsiteY1" fmla="*/ 0 h 11180"/>
                <a:gd name="connsiteX2" fmla="*/ 3844 w 9999"/>
                <a:gd name="connsiteY2" fmla="*/ 3109 h 11180"/>
                <a:gd name="connsiteX3" fmla="*/ 7918 w 9999"/>
                <a:gd name="connsiteY3" fmla="*/ 3178 h 11180"/>
                <a:gd name="connsiteX4" fmla="*/ 7865 w 9999"/>
                <a:gd name="connsiteY4" fmla="*/ 8794 h 11180"/>
                <a:gd name="connsiteX5" fmla="*/ 9875 w 9999"/>
                <a:gd name="connsiteY5" fmla="*/ 8794 h 11180"/>
                <a:gd name="connsiteX6" fmla="*/ 9999 w 9999"/>
                <a:gd name="connsiteY6" fmla="*/ 10000 h 11180"/>
                <a:gd name="connsiteX0" fmla="*/ 0 w 10816"/>
                <a:gd name="connsiteY0" fmla="*/ 2 h 10366"/>
                <a:gd name="connsiteX1" fmla="*/ 3857 w 10816"/>
                <a:gd name="connsiteY1" fmla="*/ 0 h 10366"/>
                <a:gd name="connsiteX2" fmla="*/ 3844 w 10816"/>
                <a:gd name="connsiteY2" fmla="*/ 2781 h 10366"/>
                <a:gd name="connsiteX3" fmla="*/ 7919 w 10816"/>
                <a:gd name="connsiteY3" fmla="*/ 2843 h 10366"/>
                <a:gd name="connsiteX4" fmla="*/ 7866 w 10816"/>
                <a:gd name="connsiteY4" fmla="*/ 7866 h 10366"/>
                <a:gd name="connsiteX5" fmla="*/ 9876 w 10816"/>
                <a:gd name="connsiteY5" fmla="*/ 7866 h 10366"/>
                <a:gd name="connsiteX6" fmla="*/ 10816 w 10816"/>
                <a:gd name="connsiteY6" fmla="*/ 9431 h 10366"/>
                <a:gd name="connsiteX0" fmla="*/ 0 w 10818"/>
                <a:gd name="connsiteY0" fmla="*/ 2 h 9431"/>
                <a:gd name="connsiteX1" fmla="*/ 3857 w 10818"/>
                <a:gd name="connsiteY1" fmla="*/ 0 h 9431"/>
                <a:gd name="connsiteX2" fmla="*/ 3844 w 10818"/>
                <a:gd name="connsiteY2" fmla="*/ 2781 h 9431"/>
                <a:gd name="connsiteX3" fmla="*/ 7919 w 10818"/>
                <a:gd name="connsiteY3" fmla="*/ 2843 h 9431"/>
                <a:gd name="connsiteX4" fmla="*/ 7866 w 10818"/>
                <a:gd name="connsiteY4" fmla="*/ 7866 h 9431"/>
                <a:gd name="connsiteX5" fmla="*/ 9876 w 10818"/>
                <a:gd name="connsiteY5" fmla="*/ 7866 h 9431"/>
                <a:gd name="connsiteX6" fmla="*/ 10816 w 10818"/>
                <a:gd name="connsiteY6" fmla="*/ 9431 h 9431"/>
                <a:gd name="connsiteX0" fmla="*/ 0 w 9216"/>
                <a:gd name="connsiteY0" fmla="*/ 2 h 9330"/>
                <a:gd name="connsiteX1" fmla="*/ 3565 w 9216"/>
                <a:gd name="connsiteY1" fmla="*/ 0 h 9330"/>
                <a:gd name="connsiteX2" fmla="*/ 3553 w 9216"/>
                <a:gd name="connsiteY2" fmla="*/ 2949 h 9330"/>
                <a:gd name="connsiteX3" fmla="*/ 7320 w 9216"/>
                <a:gd name="connsiteY3" fmla="*/ 3015 h 9330"/>
                <a:gd name="connsiteX4" fmla="*/ 7271 w 9216"/>
                <a:gd name="connsiteY4" fmla="*/ 8341 h 9330"/>
                <a:gd name="connsiteX5" fmla="*/ 9129 w 9216"/>
                <a:gd name="connsiteY5" fmla="*/ 8341 h 9330"/>
                <a:gd name="connsiteX6" fmla="*/ 9202 w 9216"/>
                <a:gd name="connsiteY6" fmla="*/ 9330 h 933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890 w 10088"/>
                <a:gd name="connsiteY4" fmla="*/ 8940 h 10000"/>
                <a:gd name="connsiteX5" fmla="*/ 10088 w 10088"/>
                <a:gd name="connsiteY5" fmla="*/ 8940 h 10000"/>
                <a:gd name="connsiteX6" fmla="*/ 9985 w 10088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890 w 10005"/>
                <a:gd name="connsiteY4" fmla="*/ 8940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81 w 10005"/>
                <a:gd name="connsiteY4" fmla="*/ 8885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517 h 10000"/>
                <a:gd name="connsiteX6" fmla="*/ 9985 w 10088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296 h 10000"/>
                <a:gd name="connsiteX6" fmla="*/ 9985 w 10088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10"/>
                <a:gd name="connsiteY0" fmla="*/ 2 h 10000"/>
                <a:gd name="connsiteX1" fmla="*/ 3868 w 10110"/>
                <a:gd name="connsiteY1" fmla="*/ 0 h 10000"/>
                <a:gd name="connsiteX2" fmla="*/ 3855 w 10110"/>
                <a:gd name="connsiteY2" fmla="*/ 3161 h 10000"/>
                <a:gd name="connsiteX3" fmla="*/ 7943 w 10110"/>
                <a:gd name="connsiteY3" fmla="*/ 3232 h 10000"/>
                <a:gd name="connsiteX4" fmla="*/ 7936 w 10110"/>
                <a:gd name="connsiteY4" fmla="*/ 5406 h 10000"/>
                <a:gd name="connsiteX5" fmla="*/ 10110 w 10110"/>
                <a:gd name="connsiteY5" fmla="*/ 5462 h 10000"/>
                <a:gd name="connsiteX6" fmla="*/ 9985 w 10110"/>
                <a:gd name="connsiteY6" fmla="*/ 10000 h 10000"/>
                <a:gd name="connsiteX0" fmla="*/ 0 w 10023"/>
                <a:gd name="connsiteY0" fmla="*/ 2 h 10000"/>
                <a:gd name="connsiteX1" fmla="*/ 3868 w 10023"/>
                <a:gd name="connsiteY1" fmla="*/ 0 h 10000"/>
                <a:gd name="connsiteX2" fmla="*/ 3855 w 10023"/>
                <a:gd name="connsiteY2" fmla="*/ 3161 h 10000"/>
                <a:gd name="connsiteX3" fmla="*/ 7943 w 10023"/>
                <a:gd name="connsiteY3" fmla="*/ 3232 h 10000"/>
                <a:gd name="connsiteX4" fmla="*/ 7936 w 10023"/>
                <a:gd name="connsiteY4" fmla="*/ 5406 h 10000"/>
                <a:gd name="connsiteX5" fmla="*/ 10019 w 10023"/>
                <a:gd name="connsiteY5" fmla="*/ 5379 h 10000"/>
                <a:gd name="connsiteX6" fmla="*/ 9985 w 10023"/>
                <a:gd name="connsiteY6" fmla="*/ 10000 h 10000"/>
                <a:gd name="connsiteX0" fmla="*/ 0 w 12747"/>
                <a:gd name="connsiteY0" fmla="*/ 2 h 10000"/>
                <a:gd name="connsiteX1" fmla="*/ 3868 w 12747"/>
                <a:gd name="connsiteY1" fmla="*/ 0 h 10000"/>
                <a:gd name="connsiteX2" fmla="*/ 3855 w 12747"/>
                <a:gd name="connsiteY2" fmla="*/ 3161 h 10000"/>
                <a:gd name="connsiteX3" fmla="*/ 7943 w 12747"/>
                <a:gd name="connsiteY3" fmla="*/ 3232 h 10000"/>
                <a:gd name="connsiteX4" fmla="*/ 7936 w 12747"/>
                <a:gd name="connsiteY4" fmla="*/ 5406 h 10000"/>
                <a:gd name="connsiteX5" fmla="*/ 12747 w 12747"/>
                <a:gd name="connsiteY5" fmla="*/ 5407 h 10000"/>
                <a:gd name="connsiteX6" fmla="*/ 9985 w 12747"/>
                <a:gd name="connsiteY6" fmla="*/ 10000 h 10000"/>
                <a:gd name="connsiteX0" fmla="*/ 0 w 12747"/>
                <a:gd name="connsiteY0" fmla="*/ 2 h 10221"/>
                <a:gd name="connsiteX1" fmla="*/ 3868 w 12747"/>
                <a:gd name="connsiteY1" fmla="*/ 0 h 10221"/>
                <a:gd name="connsiteX2" fmla="*/ 3855 w 12747"/>
                <a:gd name="connsiteY2" fmla="*/ 3161 h 10221"/>
                <a:gd name="connsiteX3" fmla="*/ 7943 w 12747"/>
                <a:gd name="connsiteY3" fmla="*/ 3232 h 10221"/>
                <a:gd name="connsiteX4" fmla="*/ 7936 w 12747"/>
                <a:gd name="connsiteY4" fmla="*/ 5406 h 10221"/>
                <a:gd name="connsiteX5" fmla="*/ 12747 w 12747"/>
                <a:gd name="connsiteY5" fmla="*/ 5407 h 10221"/>
                <a:gd name="connsiteX6" fmla="*/ 12599 w 12747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11"/>
                <a:gd name="connsiteY0" fmla="*/ 2 h 10221"/>
                <a:gd name="connsiteX1" fmla="*/ 3868 w 12611"/>
                <a:gd name="connsiteY1" fmla="*/ 0 h 10221"/>
                <a:gd name="connsiteX2" fmla="*/ 3855 w 12611"/>
                <a:gd name="connsiteY2" fmla="*/ 3161 h 10221"/>
                <a:gd name="connsiteX3" fmla="*/ 7943 w 12611"/>
                <a:gd name="connsiteY3" fmla="*/ 3232 h 10221"/>
                <a:gd name="connsiteX4" fmla="*/ 7936 w 12611"/>
                <a:gd name="connsiteY4" fmla="*/ 5406 h 10221"/>
                <a:gd name="connsiteX5" fmla="*/ 12611 w 12611"/>
                <a:gd name="connsiteY5" fmla="*/ 5407 h 10221"/>
                <a:gd name="connsiteX6" fmla="*/ 10681 w 12611"/>
                <a:gd name="connsiteY6" fmla="*/ 10221 h 10221"/>
                <a:gd name="connsiteX0" fmla="*/ 0 w 10718"/>
                <a:gd name="connsiteY0" fmla="*/ 2 h 10221"/>
                <a:gd name="connsiteX1" fmla="*/ 3868 w 10718"/>
                <a:gd name="connsiteY1" fmla="*/ 0 h 10221"/>
                <a:gd name="connsiteX2" fmla="*/ 3855 w 10718"/>
                <a:gd name="connsiteY2" fmla="*/ 3161 h 10221"/>
                <a:gd name="connsiteX3" fmla="*/ 7943 w 10718"/>
                <a:gd name="connsiteY3" fmla="*/ 3232 h 10221"/>
                <a:gd name="connsiteX4" fmla="*/ 7936 w 10718"/>
                <a:gd name="connsiteY4" fmla="*/ 5406 h 10221"/>
                <a:gd name="connsiteX5" fmla="*/ 10714 w 10718"/>
                <a:gd name="connsiteY5" fmla="*/ 5354 h 10221"/>
                <a:gd name="connsiteX6" fmla="*/ 10681 w 10718"/>
                <a:gd name="connsiteY6" fmla="*/ 10221 h 10221"/>
                <a:gd name="connsiteX0" fmla="*/ 0 w 10710"/>
                <a:gd name="connsiteY0" fmla="*/ 2 h 10221"/>
                <a:gd name="connsiteX1" fmla="*/ 3868 w 10710"/>
                <a:gd name="connsiteY1" fmla="*/ 0 h 10221"/>
                <a:gd name="connsiteX2" fmla="*/ 3855 w 10710"/>
                <a:gd name="connsiteY2" fmla="*/ 3161 h 10221"/>
                <a:gd name="connsiteX3" fmla="*/ 7943 w 10710"/>
                <a:gd name="connsiteY3" fmla="*/ 3232 h 10221"/>
                <a:gd name="connsiteX4" fmla="*/ 7936 w 10710"/>
                <a:gd name="connsiteY4" fmla="*/ 5406 h 10221"/>
                <a:gd name="connsiteX5" fmla="*/ 10693 w 10710"/>
                <a:gd name="connsiteY5" fmla="*/ 5460 h 10221"/>
                <a:gd name="connsiteX6" fmla="*/ 10681 w 10710"/>
                <a:gd name="connsiteY6" fmla="*/ 10221 h 10221"/>
                <a:gd name="connsiteX0" fmla="*/ 0 w 10740"/>
                <a:gd name="connsiteY0" fmla="*/ 2 h 10221"/>
                <a:gd name="connsiteX1" fmla="*/ 3868 w 10740"/>
                <a:gd name="connsiteY1" fmla="*/ 0 h 10221"/>
                <a:gd name="connsiteX2" fmla="*/ 3855 w 10740"/>
                <a:gd name="connsiteY2" fmla="*/ 3161 h 10221"/>
                <a:gd name="connsiteX3" fmla="*/ 7943 w 10740"/>
                <a:gd name="connsiteY3" fmla="*/ 3232 h 10221"/>
                <a:gd name="connsiteX4" fmla="*/ 7936 w 10740"/>
                <a:gd name="connsiteY4" fmla="*/ 5406 h 10221"/>
                <a:gd name="connsiteX5" fmla="*/ 10693 w 10740"/>
                <a:gd name="connsiteY5" fmla="*/ 5460 h 10221"/>
                <a:gd name="connsiteX6" fmla="*/ 10681 w 10740"/>
                <a:gd name="connsiteY6" fmla="*/ 10221 h 10221"/>
                <a:gd name="connsiteX0" fmla="*/ 0 w 10729"/>
                <a:gd name="connsiteY0" fmla="*/ 2 h 10221"/>
                <a:gd name="connsiteX1" fmla="*/ 3868 w 10729"/>
                <a:gd name="connsiteY1" fmla="*/ 0 h 10221"/>
                <a:gd name="connsiteX2" fmla="*/ 3855 w 10729"/>
                <a:gd name="connsiteY2" fmla="*/ 3161 h 10221"/>
                <a:gd name="connsiteX3" fmla="*/ 7943 w 10729"/>
                <a:gd name="connsiteY3" fmla="*/ 3232 h 10221"/>
                <a:gd name="connsiteX4" fmla="*/ 7936 w 10729"/>
                <a:gd name="connsiteY4" fmla="*/ 5406 h 10221"/>
                <a:gd name="connsiteX5" fmla="*/ 10693 w 10729"/>
                <a:gd name="connsiteY5" fmla="*/ 5460 h 10221"/>
                <a:gd name="connsiteX6" fmla="*/ 10681 w 10729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86"/>
                <a:gd name="connsiteY0" fmla="*/ 2 h 10221"/>
                <a:gd name="connsiteX1" fmla="*/ 3868 w 10686"/>
                <a:gd name="connsiteY1" fmla="*/ 0 h 10221"/>
                <a:gd name="connsiteX2" fmla="*/ 3855 w 10686"/>
                <a:gd name="connsiteY2" fmla="*/ 3161 h 10221"/>
                <a:gd name="connsiteX3" fmla="*/ 7943 w 10686"/>
                <a:gd name="connsiteY3" fmla="*/ 3232 h 10221"/>
                <a:gd name="connsiteX4" fmla="*/ 7936 w 10686"/>
                <a:gd name="connsiteY4" fmla="*/ 5406 h 10221"/>
                <a:gd name="connsiteX5" fmla="*/ 10586 w 10686"/>
                <a:gd name="connsiteY5" fmla="*/ 5381 h 10221"/>
                <a:gd name="connsiteX6" fmla="*/ 10681 w 10686"/>
                <a:gd name="connsiteY6" fmla="*/ 10221 h 10221"/>
                <a:gd name="connsiteX0" fmla="*/ 0 w 10819"/>
                <a:gd name="connsiteY0" fmla="*/ 2 h 10221"/>
                <a:gd name="connsiteX1" fmla="*/ 3868 w 10819"/>
                <a:gd name="connsiteY1" fmla="*/ 0 h 10221"/>
                <a:gd name="connsiteX2" fmla="*/ 3855 w 10819"/>
                <a:gd name="connsiteY2" fmla="*/ 3161 h 10221"/>
                <a:gd name="connsiteX3" fmla="*/ 7943 w 10819"/>
                <a:gd name="connsiteY3" fmla="*/ 3232 h 10221"/>
                <a:gd name="connsiteX4" fmla="*/ 7936 w 10819"/>
                <a:gd name="connsiteY4" fmla="*/ 5406 h 10221"/>
                <a:gd name="connsiteX5" fmla="*/ 10799 w 10819"/>
                <a:gd name="connsiteY5" fmla="*/ 5407 h 10221"/>
                <a:gd name="connsiteX6" fmla="*/ 10681 w 10819"/>
                <a:gd name="connsiteY6" fmla="*/ 10221 h 10221"/>
                <a:gd name="connsiteX0" fmla="*/ 0 w 10812"/>
                <a:gd name="connsiteY0" fmla="*/ 2 h 10221"/>
                <a:gd name="connsiteX1" fmla="*/ 3868 w 10812"/>
                <a:gd name="connsiteY1" fmla="*/ 0 h 10221"/>
                <a:gd name="connsiteX2" fmla="*/ 3855 w 10812"/>
                <a:gd name="connsiteY2" fmla="*/ 3161 h 10221"/>
                <a:gd name="connsiteX3" fmla="*/ 7943 w 10812"/>
                <a:gd name="connsiteY3" fmla="*/ 3232 h 10221"/>
                <a:gd name="connsiteX4" fmla="*/ 7936 w 10812"/>
                <a:gd name="connsiteY4" fmla="*/ 5406 h 10221"/>
                <a:gd name="connsiteX5" fmla="*/ 10799 w 10812"/>
                <a:gd name="connsiteY5" fmla="*/ 5407 h 10221"/>
                <a:gd name="connsiteX6" fmla="*/ 10681 w 10812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628 w 10681"/>
                <a:gd name="connsiteY5" fmla="*/ 5433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52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55 h 10247"/>
                <a:gd name="connsiteX6" fmla="*/ 10639 w 10639"/>
                <a:gd name="connsiteY6" fmla="*/ 10247 h 10247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81 h 10247"/>
                <a:gd name="connsiteX6" fmla="*/ 10639 w 10639"/>
                <a:gd name="connsiteY6" fmla="*/ 10247 h 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9" h="10247">
                  <a:moveTo>
                    <a:pt x="0" y="2"/>
                  </a:moveTo>
                  <a:lnTo>
                    <a:pt x="3868" y="0"/>
                  </a:lnTo>
                  <a:cubicBezTo>
                    <a:pt x="3843" y="1878"/>
                    <a:pt x="3882" y="1280"/>
                    <a:pt x="3855" y="3161"/>
                  </a:cubicBezTo>
                  <a:cubicBezTo>
                    <a:pt x="5220" y="3183"/>
                    <a:pt x="4372" y="3194"/>
                    <a:pt x="7943" y="3232"/>
                  </a:cubicBezTo>
                  <a:cubicBezTo>
                    <a:pt x="7921" y="4590"/>
                    <a:pt x="7938" y="5330"/>
                    <a:pt x="7958" y="6809"/>
                  </a:cubicBezTo>
                  <a:lnTo>
                    <a:pt x="10564" y="6781"/>
                  </a:lnTo>
                  <a:cubicBezTo>
                    <a:pt x="10580" y="8355"/>
                    <a:pt x="10614" y="7913"/>
                    <a:pt x="10639" y="10247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cxnSp>
          <p:nvCxnSpPr>
            <p:cNvPr id="140" name="Line 6177"/>
            <p:cNvCxnSpPr/>
            <p:nvPr/>
          </p:nvCxnSpPr>
          <p:spPr bwMode="auto">
            <a:xfrm flipV="1">
              <a:off x="9305317" y="1861357"/>
              <a:ext cx="688481" cy="130226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6178"/>
            <p:cNvCxnSpPr/>
            <p:nvPr/>
          </p:nvCxnSpPr>
          <p:spPr bwMode="auto">
            <a:xfrm>
              <a:off x="10005129" y="1873501"/>
              <a:ext cx="72903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6182"/>
            <p:cNvCxnSpPr/>
            <p:nvPr/>
          </p:nvCxnSpPr>
          <p:spPr bwMode="auto">
            <a:xfrm flipH="1">
              <a:off x="9116058" y="2144457"/>
              <a:ext cx="189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6183"/>
            <p:cNvCxnSpPr/>
            <p:nvPr/>
          </p:nvCxnSpPr>
          <p:spPr bwMode="auto">
            <a:xfrm flipH="1">
              <a:off x="9104470" y="1670440"/>
              <a:ext cx="18926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6184"/>
            <p:cNvCxnSpPr/>
            <p:nvPr/>
          </p:nvCxnSpPr>
          <p:spPr bwMode="auto">
            <a:xfrm flipV="1">
              <a:off x="9143095" y="1671451"/>
              <a:ext cx="966" cy="4628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Text Box 6185"/>
            <p:cNvSpPr txBox="1">
              <a:spLocks noChangeArrowheads="1"/>
            </p:cNvSpPr>
            <p:nvPr/>
          </p:nvSpPr>
          <p:spPr bwMode="auto">
            <a:xfrm>
              <a:off x="10220017" y="1020146"/>
              <a:ext cx="962955" cy="594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r>
                <a:rPr lang="en-US" sz="2000" i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=T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Line 6186"/>
            <p:cNvCxnSpPr/>
            <p:nvPr/>
          </p:nvCxnSpPr>
          <p:spPr bwMode="auto">
            <a:xfrm flipV="1">
              <a:off x="9530571" y="1268869"/>
              <a:ext cx="748541" cy="1132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ext Box 6188"/>
            <p:cNvSpPr txBox="1">
              <a:spLocks noChangeArrowheads="1"/>
            </p:cNvSpPr>
            <p:nvPr/>
          </p:nvSpPr>
          <p:spPr bwMode="auto">
            <a:xfrm>
              <a:off x="9909533" y="2113197"/>
              <a:ext cx="919262" cy="50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dyn,b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8" name="Line 6241"/>
            <p:cNvCxnSpPr/>
            <p:nvPr/>
          </p:nvCxnSpPr>
          <p:spPr bwMode="auto">
            <a:xfrm>
              <a:off x="10730387" y="1861366"/>
              <a:ext cx="966" cy="13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9" name="Line 6189"/>
            <p:cNvCxnSpPr/>
            <p:nvPr/>
          </p:nvCxnSpPr>
          <p:spPr bwMode="auto">
            <a:xfrm flipH="1" flipV="1">
              <a:off x="10554973" y="2156432"/>
              <a:ext cx="0" cy="493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Line 6190"/>
            <p:cNvCxnSpPr/>
            <p:nvPr/>
          </p:nvCxnSpPr>
          <p:spPr bwMode="auto">
            <a:xfrm flipV="1">
              <a:off x="9305317" y="2145006"/>
              <a:ext cx="69524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Line 6189"/>
            <p:cNvCxnSpPr/>
            <p:nvPr/>
          </p:nvCxnSpPr>
          <p:spPr bwMode="auto">
            <a:xfrm flipV="1">
              <a:off x="9148531" y="2174191"/>
              <a:ext cx="0" cy="950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Text Box 6171"/>
            <p:cNvSpPr txBox="1">
              <a:spLocks noChangeArrowheads="1"/>
            </p:cNvSpPr>
            <p:nvPr/>
          </p:nvSpPr>
          <p:spPr bwMode="auto">
            <a:xfrm>
              <a:off x="8839626" y="2396297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3" name="Line 6189"/>
            <p:cNvCxnSpPr/>
            <p:nvPr/>
          </p:nvCxnSpPr>
          <p:spPr bwMode="auto">
            <a:xfrm flipV="1">
              <a:off x="9523351" y="1656374"/>
              <a:ext cx="23369" cy="1499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ext Box 6171"/>
            <p:cNvSpPr txBox="1">
              <a:spLocks noChangeArrowheads="1"/>
            </p:cNvSpPr>
            <p:nvPr/>
          </p:nvSpPr>
          <p:spPr bwMode="auto">
            <a:xfrm>
              <a:off x="8577893" y="1704798"/>
              <a:ext cx="759936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dyn,a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5" name="Line 6241"/>
            <p:cNvCxnSpPr/>
            <p:nvPr/>
          </p:nvCxnSpPr>
          <p:spPr bwMode="auto">
            <a:xfrm>
              <a:off x="9981245" y="2144457"/>
              <a:ext cx="966" cy="111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6" name="Line 6189"/>
            <p:cNvCxnSpPr/>
            <p:nvPr/>
          </p:nvCxnSpPr>
          <p:spPr bwMode="auto">
            <a:xfrm flipV="1">
              <a:off x="10554973" y="2649552"/>
              <a:ext cx="0" cy="514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Text Box 6171"/>
            <p:cNvSpPr txBox="1">
              <a:spLocks noChangeArrowheads="1"/>
            </p:cNvSpPr>
            <p:nvPr/>
          </p:nvSpPr>
          <p:spPr bwMode="auto">
            <a:xfrm>
              <a:off x="10250995" y="2679491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latin typeface="Times New Roman"/>
                  <a:ea typeface="Calibri"/>
                  <a:cs typeface="Times New Roman"/>
                </a:rPr>
                <a:t>2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8" name="Line 6179"/>
            <p:cNvCxnSpPr/>
            <p:nvPr/>
          </p:nvCxnSpPr>
          <p:spPr bwMode="auto">
            <a:xfrm>
              <a:off x="10725990" y="1861357"/>
              <a:ext cx="500120" cy="128052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05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9" grpId="0" animBg="1"/>
      <p:bldP spid="11" grpId="0" animBg="1"/>
      <p:bldP spid="72" grpId="0"/>
      <p:bldP spid="6" grpId="0" animBg="1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Line 6177"/>
          <p:cNvCxnSpPr/>
          <p:nvPr/>
        </p:nvCxnSpPr>
        <p:spPr bwMode="auto">
          <a:xfrm flipV="1">
            <a:off x="3049537" y="3620518"/>
            <a:ext cx="688481" cy="13022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8661" y="149690"/>
            <a:ext cx="11878651" cy="6214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Operating with </a:t>
            </a:r>
            <a:r>
              <a:rPr lang="en-US" dirty="0"/>
              <a:t>constant </a:t>
            </a:r>
            <a:r>
              <a:rPr lang="en-US" dirty="0" smtClean="0"/>
              <a:t>load </a:t>
            </a:r>
            <a:r>
              <a:rPr lang="en-US" dirty="0"/>
              <a:t>torque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7" name="Text Box 7470"/>
          <p:cNvSpPr txBox="1">
            <a:spLocks noChangeArrowheads="1"/>
          </p:cNvSpPr>
          <p:nvPr/>
        </p:nvSpPr>
        <p:spPr bwMode="auto">
          <a:xfrm>
            <a:off x="9959631" y="5320276"/>
            <a:ext cx="602862" cy="5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" name="Text Box 7478"/>
          <p:cNvSpPr txBox="1">
            <a:spLocks noChangeArrowheads="1"/>
          </p:cNvSpPr>
          <p:nvPr/>
        </p:nvSpPr>
        <p:spPr bwMode="auto">
          <a:xfrm>
            <a:off x="1354006" y="1878358"/>
            <a:ext cx="757395" cy="9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8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5" name="Line 7479"/>
          <p:cNvCxnSpPr/>
          <p:nvPr/>
        </p:nvCxnSpPr>
        <p:spPr bwMode="auto">
          <a:xfrm flipV="1">
            <a:off x="1889992" y="1151409"/>
            <a:ext cx="0" cy="46548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Line 7480"/>
          <p:cNvCxnSpPr/>
          <p:nvPr/>
        </p:nvCxnSpPr>
        <p:spPr bwMode="auto">
          <a:xfrm>
            <a:off x="1878615" y="5806016"/>
            <a:ext cx="85337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7483"/>
          <p:cNvCxnSpPr/>
          <p:nvPr/>
        </p:nvCxnSpPr>
        <p:spPr bwMode="auto">
          <a:xfrm>
            <a:off x="6169316" y="1707099"/>
            <a:ext cx="0" cy="409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Oval 7488"/>
          <p:cNvSpPr>
            <a:spLocks noChangeArrowheads="1"/>
          </p:cNvSpPr>
          <p:nvPr/>
        </p:nvSpPr>
        <p:spPr bwMode="auto">
          <a:xfrm>
            <a:off x="6108219" y="2237804"/>
            <a:ext cx="108000" cy="108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93" name="Text Box 7494"/>
          <p:cNvSpPr txBox="1">
            <a:spLocks noChangeArrowheads="1"/>
          </p:cNvSpPr>
          <p:nvPr/>
        </p:nvSpPr>
        <p:spPr bwMode="auto">
          <a:xfrm>
            <a:off x="6006589" y="5736629"/>
            <a:ext cx="677652" cy="5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" name="Text Box 7496"/>
          <p:cNvSpPr txBox="1">
            <a:spLocks noChangeArrowheads="1"/>
          </p:cNvSpPr>
          <p:nvPr/>
        </p:nvSpPr>
        <p:spPr bwMode="auto">
          <a:xfrm>
            <a:off x="1376986" y="760078"/>
            <a:ext cx="506841" cy="6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5" name="Text Box 7497"/>
          <p:cNvSpPr txBox="1">
            <a:spLocks noChangeArrowheads="1"/>
          </p:cNvSpPr>
          <p:nvPr/>
        </p:nvSpPr>
        <p:spPr bwMode="auto">
          <a:xfrm>
            <a:off x="1365247" y="1277978"/>
            <a:ext cx="757395" cy="9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8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6" name="Line 7482"/>
          <p:cNvCxnSpPr/>
          <p:nvPr/>
        </p:nvCxnSpPr>
        <p:spPr bwMode="auto">
          <a:xfrm>
            <a:off x="1889992" y="1677439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Line 7492"/>
          <p:cNvCxnSpPr/>
          <p:nvPr/>
        </p:nvCxnSpPr>
        <p:spPr bwMode="auto">
          <a:xfrm flipH="1">
            <a:off x="1893669" y="1706870"/>
            <a:ext cx="7939894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Line 7492"/>
          <p:cNvCxnSpPr/>
          <p:nvPr/>
        </p:nvCxnSpPr>
        <p:spPr bwMode="auto">
          <a:xfrm flipH="1">
            <a:off x="1878615" y="2270912"/>
            <a:ext cx="7379999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 Box 7477"/>
          <p:cNvSpPr txBox="1">
            <a:spLocks noChangeArrowheads="1"/>
          </p:cNvSpPr>
          <p:nvPr/>
        </p:nvSpPr>
        <p:spPr bwMode="auto">
          <a:xfrm>
            <a:off x="1511220" y="5623139"/>
            <a:ext cx="780301" cy="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7" name="Line 7482"/>
          <p:cNvCxnSpPr/>
          <p:nvPr/>
        </p:nvCxnSpPr>
        <p:spPr bwMode="auto">
          <a:xfrm>
            <a:off x="1861255" y="2419400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Line 7482"/>
          <p:cNvCxnSpPr/>
          <p:nvPr/>
        </p:nvCxnSpPr>
        <p:spPr bwMode="auto">
          <a:xfrm>
            <a:off x="1876174" y="3575698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Line 7482"/>
          <p:cNvCxnSpPr/>
          <p:nvPr/>
        </p:nvCxnSpPr>
        <p:spPr bwMode="auto">
          <a:xfrm>
            <a:off x="1882292" y="4344110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Line 7482"/>
          <p:cNvCxnSpPr/>
          <p:nvPr/>
        </p:nvCxnSpPr>
        <p:spPr bwMode="auto">
          <a:xfrm>
            <a:off x="1885363" y="4731542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Line 7482"/>
          <p:cNvCxnSpPr/>
          <p:nvPr/>
        </p:nvCxnSpPr>
        <p:spPr bwMode="auto">
          <a:xfrm>
            <a:off x="1877886" y="2040148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Line 7482"/>
          <p:cNvCxnSpPr/>
          <p:nvPr/>
        </p:nvCxnSpPr>
        <p:spPr bwMode="auto">
          <a:xfrm>
            <a:off x="1882292" y="3958441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Line 7482"/>
          <p:cNvCxnSpPr/>
          <p:nvPr/>
        </p:nvCxnSpPr>
        <p:spPr bwMode="auto">
          <a:xfrm>
            <a:off x="1887551" y="3185581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Line 7482"/>
          <p:cNvCxnSpPr/>
          <p:nvPr/>
        </p:nvCxnSpPr>
        <p:spPr bwMode="auto">
          <a:xfrm>
            <a:off x="1901371" y="2810346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Line 7482"/>
          <p:cNvCxnSpPr/>
          <p:nvPr/>
        </p:nvCxnSpPr>
        <p:spPr bwMode="auto">
          <a:xfrm>
            <a:off x="1883827" y="5111085"/>
            <a:ext cx="5423330" cy="775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Line 7482"/>
          <p:cNvCxnSpPr/>
          <p:nvPr/>
        </p:nvCxnSpPr>
        <p:spPr bwMode="auto">
          <a:xfrm>
            <a:off x="1879053" y="5529045"/>
            <a:ext cx="2152714" cy="30745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/>
          <p:nvPr/>
        </p:nvSpPr>
        <p:spPr>
          <a:xfrm>
            <a:off x="2048255" y="2573355"/>
            <a:ext cx="3865944" cy="262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Text Box 6168"/>
          <p:cNvSpPr txBox="1">
            <a:spLocks noChangeArrowheads="1"/>
          </p:cNvSpPr>
          <p:nvPr/>
        </p:nvSpPr>
        <p:spPr bwMode="auto">
          <a:xfrm>
            <a:off x="5304924" y="4483400"/>
            <a:ext cx="294961" cy="45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6172"/>
          <p:cNvSpPr txBox="1">
            <a:spLocks noChangeArrowheads="1"/>
          </p:cNvSpPr>
          <p:nvPr/>
        </p:nvSpPr>
        <p:spPr bwMode="auto">
          <a:xfrm>
            <a:off x="2559847" y="2752484"/>
            <a:ext cx="695240" cy="6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4" name="Line 6173"/>
          <p:cNvCxnSpPr/>
          <p:nvPr/>
        </p:nvCxnSpPr>
        <p:spPr bwMode="auto">
          <a:xfrm flipH="1" flipV="1">
            <a:off x="3056363" y="2842959"/>
            <a:ext cx="0" cy="237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e 6174"/>
          <p:cNvCxnSpPr/>
          <p:nvPr/>
        </p:nvCxnSpPr>
        <p:spPr bwMode="auto">
          <a:xfrm>
            <a:off x="2527208" y="4887300"/>
            <a:ext cx="3119060" cy="202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6178"/>
          <p:cNvCxnSpPr/>
          <p:nvPr/>
        </p:nvCxnSpPr>
        <p:spPr bwMode="auto">
          <a:xfrm>
            <a:off x="3733257" y="3605261"/>
            <a:ext cx="7029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Line 6182"/>
          <p:cNvCxnSpPr/>
          <p:nvPr/>
        </p:nvCxnSpPr>
        <p:spPr bwMode="auto">
          <a:xfrm flipH="1">
            <a:off x="2867104" y="3888361"/>
            <a:ext cx="1892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Line 6183"/>
          <p:cNvCxnSpPr/>
          <p:nvPr/>
        </p:nvCxnSpPr>
        <p:spPr bwMode="auto">
          <a:xfrm flipH="1">
            <a:off x="2855516" y="3414344"/>
            <a:ext cx="18926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Line 6184"/>
          <p:cNvCxnSpPr/>
          <p:nvPr/>
        </p:nvCxnSpPr>
        <p:spPr bwMode="auto">
          <a:xfrm flipV="1">
            <a:off x="2894141" y="3415355"/>
            <a:ext cx="966" cy="4628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6189"/>
          <p:cNvCxnSpPr/>
          <p:nvPr/>
        </p:nvCxnSpPr>
        <p:spPr bwMode="auto">
          <a:xfrm flipV="1">
            <a:off x="2899577" y="3918095"/>
            <a:ext cx="0" cy="9507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Text Box 6171"/>
          <p:cNvSpPr txBox="1">
            <a:spLocks noChangeArrowheads="1"/>
          </p:cNvSpPr>
          <p:nvPr/>
        </p:nvSpPr>
        <p:spPr bwMode="auto">
          <a:xfrm>
            <a:off x="2590672" y="4140201"/>
            <a:ext cx="346037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2" name="Text Box 6171"/>
          <p:cNvSpPr txBox="1">
            <a:spLocks noChangeArrowheads="1"/>
          </p:cNvSpPr>
          <p:nvPr/>
        </p:nvSpPr>
        <p:spPr bwMode="auto">
          <a:xfrm>
            <a:off x="2328939" y="3448702"/>
            <a:ext cx="759936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06589" y="2118360"/>
            <a:ext cx="340871" cy="3657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угольник 92"/>
          <p:cNvSpPr/>
          <p:nvPr/>
        </p:nvSpPr>
        <p:spPr>
          <a:xfrm>
            <a:off x="3737330" y="3887723"/>
            <a:ext cx="700428" cy="1019798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 93"/>
          <p:cNvSpPr/>
          <p:nvPr/>
        </p:nvSpPr>
        <p:spPr>
          <a:xfrm>
            <a:off x="3054788" y="3424521"/>
            <a:ext cx="687515" cy="146853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0" name="Line 6190"/>
          <p:cNvCxnSpPr/>
          <p:nvPr/>
        </p:nvCxnSpPr>
        <p:spPr bwMode="auto">
          <a:xfrm flipV="1">
            <a:off x="3056363" y="3878252"/>
            <a:ext cx="239346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6169"/>
          <p:cNvSpPr txBox="1">
            <a:spLocks noChangeArrowheads="1"/>
          </p:cNvSpPr>
          <p:nvPr/>
        </p:nvSpPr>
        <p:spPr bwMode="auto">
          <a:xfrm>
            <a:off x="3861672" y="3172092"/>
            <a:ext cx="702965" cy="5378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7" name="Line 6177"/>
          <p:cNvCxnSpPr/>
          <p:nvPr/>
        </p:nvCxnSpPr>
        <p:spPr bwMode="auto">
          <a:xfrm flipV="1">
            <a:off x="3062482" y="3614979"/>
            <a:ext cx="688481" cy="13022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" name="Группа 87"/>
          <p:cNvGrpSpPr/>
          <p:nvPr/>
        </p:nvGrpSpPr>
        <p:grpSpPr>
          <a:xfrm>
            <a:off x="8530129" y="1008580"/>
            <a:ext cx="3441732" cy="2466475"/>
            <a:chOff x="8530129" y="1008580"/>
            <a:chExt cx="3441732" cy="246647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8530129" y="1008580"/>
              <a:ext cx="3441732" cy="230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0" name="Line 6190"/>
            <p:cNvCxnSpPr/>
            <p:nvPr/>
          </p:nvCxnSpPr>
          <p:spPr bwMode="auto">
            <a:xfrm flipV="1">
              <a:off x="10272369" y="2654273"/>
              <a:ext cx="93600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Text Box 6168"/>
            <p:cNvSpPr txBox="1">
              <a:spLocks noChangeArrowheads="1"/>
            </p:cNvSpPr>
            <p:nvPr/>
          </p:nvSpPr>
          <p:spPr bwMode="auto">
            <a:xfrm>
              <a:off x="11553878" y="2739496"/>
              <a:ext cx="294961" cy="452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Text Box 6169"/>
            <p:cNvSpPr txBox="1">
              <a:spLocks noChangeArrowheads="1"/>
            </p:cNvSpPr>
            <p:nvPr/>
          </p:nvSpPr>
          <p:spPr bwMode="auto">
            <a:xfrm>
              <a:off x="10063322" y="1465017"/>
              <a:ext cx="702965" cy="5378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6172"/>
            <p:cNvSpPr txBox="1">
              <a:spLocks noChangeArrowheads="1"/>
            </p:cNvSpPr>
            <p:nvPr/>
          </p:nvSpPr>
          <p:spPr bwMode="auto">
            <a:xfrm>
              <a:off x="8808801" y="1008580"/>
              <a:ext cx="695240" cy="6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ru-RU" sz="2000" i="1" dirty="0">
                  <a:effectLst/>
                  <a:latin typeface="Times New Roman"/>
                  <a:ea typeface="Calibri"/>
                  <a:cs typeface="Times New Roman"/>
                </a:rPr>
                <a:t>, ω 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6" name="Line 6173"/>
            <p:cNvCxnSpPr/>
            <p:nvPr/>
          </p:nvCxnSpPr>
          <p:spPr bwMode="auto">
            <a:xfrm flipH="1" flipV="1">
              <a:off x="9305317" y="1099055"/>
              <a:ext cx="0" cy="237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6174"/>
            <p:cNvCxnSpPr/>
            <p:nvPr/>
          </p:nvCxnSpPr>
          <p:spPr bwMode="auto">
            <a:xfrm>
              <a:off x="8776162" y="3143396"/>
              <a:ext cx="3119060" cy="20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Freeform 6175"/>
            <p:cNvSpPr>
              <a:spLocks/>
            </p:cNvSpPr>
            <p:nvPr/>
          </p:nvSpPr>
          <p:spPr bwMode="auto">
            <a:xfrm>
              <a:off x="9305395" y="1681287"/>
              <a:ext cx="1918888" cy="1475600"/>
            </a:xfrm>
            <a:custGeom>
              <a:avLst/>
              <a:gdLst>
                <a:gd name="T0" fmla="*/ 0 w 3244"/>
                <a:gd name="T1" fmla="*/ 0 h 3599"/>
                <a:gd name="T2" fmla="*/ 721 w 3244"/>
                <a:gd name="T3" fmla="*/ 0 h 3599"/>
                <a:gd name="T4" fmla="*/ 708 w 3244"/>
                <a:gd name="T5" fmla="*/ 803 h 3599"/>
                <a:gd name="T6" fmla="*/ 1448 w 3244"/>
                <a:gd name="T7" fmla="*/ 813 h 3599"/>
                <a:gd name="T8" fmla="*/ 1442 w 3244"/>
                <a:gd name="T9" fmla="*/ 3599 h 3599"/>
                <a:gd name="T10" fmla="*/ 2176 w 3244"/>
                <a:gd name="T11" fmla="*/ 3586 h 3599"/>
                <a:gd name="T12" fmla="*/ 2164 w 3244"/>
                <a:gd name="T13" fmla="*/ 2794 h 3599"/>
                <a:gd name="T14" fmla="*/ 2878 w 3244"/>
                <a:gd name="T15" fmla="*/ 2786 h 3599"/>
                <a:gd name="T16" fmla="*/ 2884 w 3244"/>
                <a:gd name="T17" fmla="*/ 0 h 3599"/>
                <a:gd name="T18" fmla="*/ 3244 w 3244"/>
                <a:gd name="T19" fmla="*/ 0 h 3599"/>
                <a:gd name="T20" fmla="*/ 3244 w 3244"/>
                <a:gd name="T21" fmla="*/ 1800 h 3599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677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800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9964"/>
                <a:gd name="connsiteX1" fmla="*/ 2223 w 10000"/>
                <a:gd name="connsiteY1" fmla="*/ 0 h 9964"/>
                <a:gd name="connsiteX2" fmla="*/ 2182 w 10000"/>
                <a:gd name="connsiteY2" fmla="*/ 2231 h 9964"/>
                <a:gd name="connsiteX3" fmla="*/ 4464 w 10000"/>
                <a:gd name="connsiteY3" fmla="*/ 2259 h 9964"/>
                <a:gd name="connsiteX4" fmla="*/ 4448 w 10000"/>
                <a:gd name="connsiteY4" fmla="*/ 5784 h 9964"/>
                <a:gd name="connsiteX5" fmla="*/ 5586 w 10000"/>
                <a:gd name="connsiteY5" fmla="*/ 5763 h 9964"/>
                <a:gd name="connsiteX6" fmla="*/ 5586 w 10000"/>
                <a:gd name="connsiteY6" fmla="*/ 9926 h 9964"/>
                <a:gd name="connsiteX7" fmla="*/ 6708 w 10000"/>
                <a:gd name="connsiteY7" fmla="*/ 9964 h 9964"/>
                <a:gd name="connsiteX8" fmla="*/ 6671 w 10000"/>
                <a:gd name="connsiteY8" fmla="*/ 7763 h 9964"/>
                <a:gd name="connsiteX9" fmla="*/ 8872 w 10000"/>
                <a:gd name="connsiteY9" fmla="*/ 7741 h 9964"/>
                <a:gd name="connsiteX10" fmla="*/ 8890 w 10000"/>
                <a:gd name="connsiteY10" fmla="*/ 0 h 9964"/>
                <a:gd name="connsiteX11" fmla="*/ 10000 w 10000"/>
                <a:gd name="connsiteY11" fmla="*/ 0 h 9964"/>
                <a:gd name="connsiteX12" fmla="*/ 10000 w 10000"/>
                <a:gd name="connsiteY12" fmla="*/ 5001 h 9964"/>
                <a:gd name="connsiteX0" fmla="*/ 0 w 10000"/>
                <a:gd name="connsiteY0" fmla="*/ 0 h 10064"/>
                <a:gd name="connsiteX1" fmla="*/ 2223 w 10000"/>
                <a:gd name="connsiteY1" fmla="*/ 0 h 10064"/>
                <a:gd name="connsiteX2" fmla="*/ 2182 w 10000"/>
                <a:gd name="connsiteY2" fmla="*/ 2239 h 10064"/>
                <a:gd name="connsiteX3" fmla="*/ 4464 w 10000"/>
                <a:gd name="connsiteY3" fmla="*/ 2267 h 10064"/>
                <a:gd name="connsiteX4" fmla="*/ 4448 w 10000"/>
                <a:gd name="connsiteY4" fmla="*/ 5805 h 10064"/>
                <a:gd name="connsiteX5" fmla="*/ 5586 w 10000"/>
                <a:gd name="connsiteY5" fmla="*/ 5784 h 10064"/>
                <a:gd name="connsiteX6" fmla="*/ 5586 w 10000"/>
                <a:gd name="connsiteY6" fmla="*/ 10064 h 10064"/>
                <a:gd name="connsiteX7" fmla="*/ 6708 w 10000"/>
                <a:gd name="connsiteY7" fmla="*/ 10000 h 10064"/>
                <a:gd name="connsiteX8" fmla="*/ 6671 w 10000"/>
                <a:gd name="connsiteY8" fmla="*/ 7791 h 10064"/>
                <a:gd name="connsiteX9" fmla="*/ 8872 w 10000"/>
                <a:gd name="connsiteY9" fmla="*/ 7769 h 10064"/>
                <a:gd name="connsiteX10" fmla="*/ 8890 w 10000"/>
                <a:gd name="connsiteY10" fmla="*/ 0 h 10064"/>
                <a:gd name="connsiteX11" fmla="*/ 10000 w 10000"/>
                <a:gd name="connsiteY11" fmla="*/ 0 h 10064"/>
                <a:gd name="connsiteX12" fmla="*/ 10000 w 10000"/>
                <a:gd name="connsiteY12" fmla="*/ 5019 h 10064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27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76 w 10000"/>
                <a:gd name="connsiteY4" fmla="*/ 5793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24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231"/>
                <a:gd name="connsiteY0" fmla="*/ 276 h 10042"/>
                <a:gd name="connsiteX1" fmla="*/ 2454 w 10231"/>
                <a:gd name="connsiteY1" fmla="*/ 0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231"/>
                <a:gd name="connsiteY0" fmla="*/ 276 h 10042"/>
                <a:gd name="connsiteX1" fmla="*/ 2420 w 10231"/>
                <a:gd name="connsiteY1" fmla="*/ 276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000"/>
                <a:gd name="connsiteY0" fmla="*/ 276 h 10042"/>
                <a:gd name="connsiteX1" fmla="*/ 2189 w 10000"/>
                <a:gd name="connsiteY1" fmla="*/ 276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55 w 10000"/>
                <a:gd name="connsiteY6" fmla="*/ 9972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86 w 10000"/>
                <a:gd name="connsiteY5" fmla="*/ 456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4534 h 10000"/>
                <a:gd name="connsiteX12" fmla="*/ 10000 w 10000"/>
                <a:gd name="connsiteY12" fmla="*/ 5019 h 10000"/>
                <a:gd name="connsiteX0" fmla="*/ 0 w 10000"/>
                <a:gd name="connsiteY0" fmla="*/ 0 h 9724"/>
                <a:gd name="connsiteX1" fmla="*/ 2189 w 10000"/>
                <a:gd name="connsiteY1" fmla="*/ 0 h 9724"/>
                <a:gd name="connsiteX2" fmla="*/ 2182 w 10000"/>
                <a:gd name="connsiteY2" fmla="*/ 1963 h 9724"/>
                <a:gd name="connsiteX3" fmla="*/ 4464 w 10000"/>
                <a:gd name="connsiteY3" fmla="*/ 1991 h 9724"/>
                <a:gd name="connsiteX4" fmla="*/ 4433 w 10000"/>
                <a:gd name="connsiteY4" fmla="*/ 4258 h 9724"/>
                <a:gd name="connsiteX5" fmla="*/ 5558 w 10000"/>
                <a:gd name="connsiteY5" fmla="*/ 4258 h 9724"/>
                <a:gd name="connsiteX6" fmla="*/ 5527 w 10000"/>
                <a:gd name="connsiteY6" fmla="*/ 9724 h 9724"/>
                <a:gd name="connsiteX7" fmla="*/ 6708 w 10000"/>
                <a:gd name="connsiteY7" fmla="*/ 9724 h 9724"/>
                <a:gd name="connsiteX8" fmla="*/ 6671 w 10000"/>
                <a:gd name="connsiteY8" fmla="*/ 7515 h 9724"/>
                <a:gd name="connsiteX9" fmla="*/ 8872 w 10000"/>
                <a:gd name="connsiteY9" fmla="*/ 7493 h 9724"/>
                <a:gd name="connsiteX10" fmla="*/ 8884 w 10000"/>
                <a:gd name="connsiteY10" fmla="*/ 4258 h 9724"/>
                <a:gd name="connsiteX11" fmla="*/ 10000 w 10000"/>
                <a:gd name="connsiteY11" fmla="*/ 4258 h 9724"/>
                <a:gd name="connsiteX12" fmla="*/ 10000 w 10000"/>
                <a:gd name="connsiteY12" fmla="*/ 4743 h 9724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4379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229 w 10000"/>
                <a:gd name="connsiteY1" fmla="*/ 356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9644"/>
                <a:gd name="connsiteX1" fmla="*/ 2229 w 10000"/>
                <a:gd name="connsiteY1" fmla="*/ 0 h 9644"/>
                <a:gd name="connsiteX2" fmla="*/ 2182 w 10000"/>
                <a:gd name="connsiteY2" fmla="*/ 1663 h 9644"/>
                <a:gd name="connsiteX3" fmla="*/ 4464 w 10000"/>
                <a:gd name="connsiteY3" fmla="*/ 1692 h 9644"/>
                <a:gd name="connsiteX4" fmla="*/ 4433 w 10000"/>
                <a:gd name="connsiteY4" fmla="*/ 4023 h 9644"/>
                <a:gd name="connsiteX5" fmla="*/ 5558 w 10000"/>
                <a:gd name="connsiteY5" fmla="*/ 4023 h 9644"/>
                <a:gd name="connsiteX6" fmla="*/ 5527 w 10000"/>
                <a:gd name="connsiteY6" fmla="*/ 9644 h 9644"/>
                <a:gd name="connsiteX7" fmla="*/ 6708 w 10000"/>
                <a:gd name="connsiteY7" fmla="*/ 9644 h 9644"/>
                <a:gd name="connsiteX8" fmla="*/ 6671 w 10000"/>
                <a:gd name="connsiteY8" fmla="*/ 7372 h 9644"/>
                <a:gd name="connsiteX9" fmla="*/ 8872 w 10000"/>
                <a:gd name="connsiteY9" fmla="*/ 7350 h 9644"/>
                <a:gd name="connsiteX10" fmla="*/ 8884 w 10000"/>
                <a:gd name="connsiteY10" fmla="*/ 5021 h 9644"/>
                <a:gd name="connsiteX11" fmla="*/ 10000 w 10000"/>
                <a:gd name="connsiteY11" fmla="*/ 5021 h 9644"/>
                <a:gd name="connsiteX12" fmla="*/ 10000 w 10000"/>
                <a:gd name="connsiteY12" fmla="*/ 4522 h 9644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206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652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4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189 w 10000"/>
                <a:gd name="connsiteY1" fmla="*/ 357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9972"/>
                <a:gd name="connsiteY0" fmla="*/ 30 h 9643"/>
                <a:gd name="connsiteX1" fmla="*/ 2161 w 9972"/>
                <a:gd name="connsiteY1" fmla="*/ 0 h 9643"/>
                <a:gd name="connsiteX2" fmla="*/ 2154 w 9972"/>
                <a:gd name="connsiteY2" fmla="*/ 1367 h 9643"/>
                <a:gd name="connsiteX3" fmla="*/ 4436 w 9972"/>
                <a:gd name="connsiteY3" fmla="*/ 1397 h 9643"/>
                <a:gd name="connsiteX4" fmla="*/ 4405 w 9972"/>
                <a:gd name="connsiteY4" fmla="*/ 3815 h 9643"/>
                <a:gd name="connsiteX5" fmla="*/ 5530 w 9972"/>
                <a:gd name="connsiteY5" fmla="*/ 3815 h 9643"/>
                <a:gd name="connsiteX6" fmla="*/ 5499 w 9972"/>
                <a:gd name="connsiteY6" fmla="*/ 9643 h 9643"/>
                <a:gd name="connsiteX7" fmla="*/ 6680 w 9972"/>
                <a:gd name="connsiteY7" fmla="*/ 9643 h 9643"/>
                <a:gd name="connsiteX8" fmla="*/ 6643 w 9972"/>
                <a:gd name="connsiteY8" fmla="*/ 7287 h 9643"/>
                <a:gd name="connsiteX9" fmla="*/ 8844 w 9972"/>
                <a:gd name="connsiteY9" fmla="*/ 7264 h 9643"/>
                <a:gd name="connsiteX10" fmla="*/ 8856 w 9972"/>
                <a:gd name="connsiteY10" fmla="*/ 5355 h 9643"/>
                <a:gd name="connsiteX11" fmla="*/ 9972 w 9972"/>
                <a:gd name="connsiteY11" fmla="*/ 5354 h 9643"/>
                <a:gd name="connsiteX12" fmla="*/ 9972 w 9972"/>
                <a:gd name="connsiteY12" fmla="*/ 4332 h 9643"/>
                <a:gd name="connsiteX0" fmla="*/ 0 w 10000"/>
                <a:gd name="connsiteY0" fmla="*/ 1 h 9970"/>
                <a:gd name="connsiteX1" fmla="*/ 2167 w 10000"/>
                <a:gd name="connsiteY1" fmla="*/ 0 h 9970"/>
                <a:gd name="connsiteX2" fmla="*/ 2160 w 10000"/>
                <a:gd name="connsiteY2" fmla="*/ 1388 h 9970"/>
                <a:gd name="connsiteX3" fmla="*/ 4448 w 10000"/>
                <a:gd name="connsiteY3" fmla="*/ 1419 h 9970"/>
                <a:gd name="connsiteX4" fmla="*/ 4417 w 10000"/>
                <a:gd name="connsiteY4" fmla="*/ 3926 h 9970"/>
                <a:gd name="connsiteX5" fmla="*/ 5546 w 10000"/>
                <a:gd name="connsiteY5" fmla="*/ 3926 h 9970"/>
                <a:gd name="connsiteX6" fmla="*/ 5514 w 10000"/>
                <a:gd name="connsiteY6" fmla="*/ 9970 h 9970"/>
                <a:gd name="connsiteX7" fmla="*/ 6699 w 10000"/>
                <a:gd name="connsiteY7" fmla="*/ 9970 h 9970"/>
                <a:gd name="connsiteX8" fmla="*/ 6662 w 10000"/>
                <a:gd name="connsiteY8" fmla="*/ 7527 h 9970"/>
                <a:gd name="connsiteX9" fmla="*/ 8869 w 10000"/>
                <a:gd name="connsiteY9" fmla="*/ 7503 h 9970"/>
                <a:gd name="connsiteX10" fmla="*/ 8881 w 10000"/>
                <a:gd name="connsiteY10" fmla="*/ 5523 h 9970"/>
                <a:gd name="connsiteX11" fmla="*/ 10000 w 10000"/>
                <a:gd name="connsiteY11" fmla="*/ 5522 h 9970"/>
                <a:gd name="connsiteX12" fmla="*/ 10000 w 10000"/>
                <a:gd name="connsiteY12" fmla="*/ 4462 h 9970"/>
                <a:gd name="connsiteX0" fmla="*/ 0 w 10000"/>
                <a:gd name="connsiteY0" fmla="*/ 1 h 10000"/>
                <a:gd name="connsiteX1" fmla="*/ 2167 w 10000"/>
                <a:gd name="connsiteY1" fmla="*/ 0 h 10000"/>
                <a:gd name="connsiteX2" fmla="*/ 2160 w 10000"/>
                <a:gd name="connsiteY2" fmla="*/ 1392 h 10000"/>
                <a:gd name="connsiteX3" fmla="*/ 4448 w 10000"/>
                <a:gd name="connsiteY3" fmla="*/ 1423 h 10000"/>
                <a:gd name="connsiteX4" fmla="*/ 4417 w 10000"/>
                <a:gd name="connsiteY4" fmla="*/ 3938 h 10000"/>
                <a:gd name="connsiteX5" fmla="*/ 5546 w 10000"/>
                <a:gd name="connsiteY5" fmla="*/ 3938 h 10000"/>
                <a:gd name="connsiteX6" fmla="*/ 5514 w 10000"/>
                <a:gd name="connsiteY6" fmla="*/ 10000 h 10000"/>
                <a:gd name="connsiteX7" fmla="*/ 6699 w 10000"/>
                <a:gd name="connsiteY7" fmla="*/ 10000 h 10000"/>
                <a:gd name="connsiteX8" fmla="*/ 6662 w 10000"/>
                <a:gd name="connsiteY8" fmla="*/ 7550 h 10000"/>
                <a:gd name="connsiteX9" fmla="*/ 8869 w 10000"/>
                <a:gd name="connsiteY9" fmla="*/ 7526 h 10000"/>
                <a:gd name="connsiteX10" fmla="*/ 8881 w 10000"/>
                <a:gd name="connsiteY10" fmla="*/ 5540 h 10000"/>
                <a:gd name="connsiteX11" fmla="*/ 10000 w 10000"/>
                <a:gd name="connsiteY11" fmla="*/ 5539 h 10000"/>
                <a:gd name="connsiteX0" fmla="*/ 0 w 8881"/>
                <a:gd name="connsiteY0" fmla="*/ 1 h 10000"/>
                <a:gd name="connsiteX1" fmla="*/ 2167 w 8881"/>
                <a:gd name="connsiteY1" fmla="*/ 0 h 10000"/>
                <a:gd name="connsiteX2" fmla="*/ 2160 w 8881"/>
                <a:gd name="connsiteY2" fmla="*/ 1392 h 10000"/>
                <a:gd name="connsiteX3" fmla="*/ 4448 w 8881"/>
                <a:gd name="connsiteY3" fmla="*/ 1423 h 10000"/>
                <a:gd name="connsiteX4" fmla="*/ 4417 w 8881"/>
                <a:gd name="connsiteY4" fmla="*/ 3938 h 10000"/>
                <a:gd name="connsiteX5" fmla="*/ 5546 w 8881"/>
                <a:gd name="connsiteY5" fmla="*/ 3938 h 10000"/>
                <a:gd name="connsiteX6" fmla="*/ 5514 w 8881"/>
                <a:gd name="connsiteY6" fmla="*/ 10000 h 10000"/>
                <a:gd name="connsiteX7" fmla="*/ 6699 w 8881"/>
                <a:gd name="connsiteY7" fmla="*/ 10000 h 10000"/>
                <a:gd name="connsiteX8" fmla="*/ 6662 w 8881"/>
                <a:gd name="connsiteY8" fmla="*/ 7550 h 10000"/>
                <a:gd name="connsiteX9" fmla="*/ 8869 w 8881"/>
                <a:gd name="connsiteY9" fmla="*/ 7526 h 10000"/>
                <a:gd name="connsiteX10" fmla="*/ 8881 w 8881"/>
                <a:gd name="connsiteY10" fmla="*/ 5540 h 10000"/>
                <a:gd name="connsiteX0" fmla="*/ 0 w 9986"/>
                <a:gd name="connsiteY0" fmla="*/ 1 h 10000"/>
                <a:gd name="connsiteX1" fmla="*/ 2440 w 9986"/>
                <a:gd name="connsiteY1" fmla="*/ 0 h 10000"/>
                <a:gd name="connsiteX2" fmla="*/ 2432 w 9986"/>
                <a:gd name="connsiteY2" fmla="*/ 1392 h 10000"/>
                <a:gd name="connsiteX3" fmla="*/ 5008 w 9986"/>
                <a:gd name="connsiteY3" fmla="*/ 1423 h 10000"/>
                <a:gd name="connsiteX4" fmla="*/ 4974 w 9986"/>
                <a:gd name="connsiteY4" fmla="*/ 3938 h 10000"/>
                <a:gd name="connsiteX5" fmla="*/ 6245 w 9986"/>
                <a:gd name="connsiteY5" fmla="*/ 3938 h 10000"/>
                <a:gd name="connsiteX6" fmla="*/ 6209 w 9986"/>
                <a:gd name="connsiteY6" fmla="*/ 10000 h 10000"/>
                <a:gd name="connsiteX7" fmla="*/ 7543 w 9986"/>
                <a:gd name="connsiteY7" fmla="*/ 10000 h 10000"/>
                <a:gd name="connsiteX8" fmla="*/ 7501 w 9986"/>
                <a:gd name="connsiteY8" fmla="*/ 7550 h 10000"/>
                <a:gd name="connsiteX9" fmla="*/ 9986 w 9986"/>
                <a:gd name="connsiteY9" fmla="*/ 7526 h 10000"/>
                <a:gd name="connsiteX0" fmla="*/ 0 w 7554"/>
                <a:gd name="connsiteY0" fmla="*/ 1 h 10000"/>
                <a:gd name="connsiteX1" fmla="*/ 2443 w 7554"/>
                <a:gd name="connsiteY1" fmla="*/ 0 h 10000"/>
                <a:gd name="connsiteX2" fmla="*/ 2435 w 7554"/>
                <a:gd name="connsiteY2" fmla="*/ 1392 h 10000"/>
                <a:gd name="connsiteX3" fmla="*/ 5015 w 7554"/>
                <a:gd name="connsiteY3" fmla="*/ 1423 h 10000"/>
                <a:gd name="connsiteX4" fmla="*/ 4981 w 7554"/>
                <a:gd name="connsiteY4" fmla="*/ 3938 h 10000"/>
                <a:gd name="connsiteX5" fmla="*/ 6254 w 7554"/>
                <a:gd name="connsiteY5" fmla="*/ 3938 h 10000"/>
                <a:gd name="connsiteX6" fmla="*/ 6218 w 7554"/>
                <a:gd name="connsiteY6" fmla="*/ 10000 h 10000"/>
                <a:gd name="connsiteX7" fmla="*/ 7554 w 7554"/>
                <a:gd name="connsiteY7" fmla="*/ 10000 h 10000"/>
                <a:gd name="connsiteX8" fmla="*/ 7512 w 7554"/>
                <a:gd name="connsiteY8" fmla="*/ 7550 h 10000"/>
                <a:gd name="connsiteX0" fmla="*/ 0 w 10000"/>
                <a:gd name="connsiteY0" fmla="*/ 1 h 10000"/>
                <a:gd name="connsiteX1" fmla="*/ 3234 w 10000"/>
                <a:gd name="connsiteY1" fmla="*/ 0 h 10000"/>
                <a:gd name="connsiteX2" fmla="*/ 3223 w 10000"/>
                <a:gd name="connsiteY2" fmla="*/ 1392 h 10000"/>
                <a:gd name="connsiteX3" fmla="*/ 6639 w 10000"/>
                <a:gd name="connsiteY3" fmla="*/ 1423 h 10000"/>
                <a:gd name="connsiteX4" fmla="*/ 6594 w 10000"/>
                <a:gd name="connsiteY4" fmla="*/ 3938 h 10000"/>
                <a:gd name="connsiteX5" fmla="*/ 8279 w 10000"/>
                <a:gd name="connsiteY5" fmla="*/ 3938 h 10000"/>
                <a:gd name="connsiteX6" fmla="*/ 8231 w 10000"/>
                <a:gd name="connsiteY6" fmla="*/ 10000 h 10000"/>
                <a:gd name="connsiteX7" fmla="*/ 10000 w 10000"/>
                <a:gd name="connsiteY7" fmla="*/ 10000 h 10000"/>
                <a:gd name="connsiteX0" fmla="*/ 0 w 8279"/>
                <a:gd name="connsiteY0" fmla="*/ 1 h 10000"/>
                <a:gd name="connsiteX1" fmla="*/ 3234 w 8279"/>
                <a:gd name="connsiteY1" fmla="*/ 0 h 10000"/>
                <a:gd name="connsiteX2" fmla="*/ 3223 w 8279"/>
                <a:gd name="connsiteY2" fmla="*/ 1392 h 10000"/>
                <a:gd name="connsiteX3" fmla="*/ 6639 w 8279"/>
                <a:gd name="connsiteY3" fmla="*/ 1423 h 10000"/>
                <a:gd name="connsiteX4" fmla="*/ 6594 w 8279"/>
                <a:gd name="connsiteY4" fmla="*/ 3938 h 10000"/>
                <a:gd name="connsiteX5" fmla="*/ 8279 w 8279"/>
                <a:gd name="connsiteY5" fmla="*/ 3938 h 10000"/>
                <a:gd name="connsiteX6" fmla="*/ 8231 w 8279"/>
                <a:gd name="connsiteY6" fmla="*/ 10000 h 10000"/>
                <a:gd name="connsiteX0" fmla="*/ 0 w 10127"/>
                <a:gd name="connsiteY0" fmla="*/ 1 h 4478"/>
                <a:gd name="connsiteX1" fmla="*/ 3906 w 10127"/>
                <a:gd name="connsiteY1" fmla="*/ 0 h 4478"/>
                <a:gd name="connsiteX2" fmla="*/ 3893 w 10127"/>
                <a:gd name="connsiteY2" fmla="*/ 1392 h 4478"/>
                <a:gd name="connsiteX3" fmla="*/ 8019 w 10127"/>
                <a:gd name="connsiteY3" fmla="*/ 1423 h 4478"/>
                <a:gd name="connsiteX4" fmla="*/ 7965 w 10127"/>
                <a:gd name="connsiteY4" fmla="*/ 3938 h 4478"/>
                <a:gd name="connsiteX5" fmla="*/ 10000 w 10127"/>
                <a:gd name="connsiteY5" fmla="*/ 3938 h 4478"/>
                <a:gd name="connsiteX6" fmla="*/ 10126 w 10127"/>
                <a:gd name="connsiteY6" fmla="*/ 4478 h 4478"/>
                <a:gd name="connsiteX0" fmla="*/ 0 w 9999"/>
                <a:gd name="connsiteY0" fmla="*/ 2 h 11180"/>
                <a:gd name="connsiteX1" fmla="*/ 3857 w 9999"/>
                <a:gd name="connsiteY1" fmla="*/ 0 h 11180"/>
                <a:gd name="connsiteX2" fmla="*/ 3844 w 9999"/>
                <a:gd name="connsiteY2" fmla="*/ 3109 h 11180"/>
                <a:gd name="connsiteX3" fmla="*/ 7918 w 9999"/>
                <a:gd name="connsiteY3" fmla="*/ 3178 h 11180"/>
                <a:gd name="connsiteX4" fmla="*/ 7865 w 9999"/>
                <a:gd name="connsiteY4" fmla="*/ 8794 h 11180"/>
                <a:gd name="connsiteX5" fmla="*/ 9875 w 9999"/>
                <a:gd name="connsiteY5" fmla="*/ 8794 h 11180"/>
                <a:gd name="connsiteX6" fmla="*/ 9999 w 9999"/>
                <a:gd name="connsiteY6" fmla="*/ 10000 h 11180"/>
                <a:gd name="connsiteX0" fmla="*/ 0 w 10816"/>
                <a:gd name="connsiteY0" fmla="*/ 2 h 10366"/>
                <a:gd name="connsiteX1" fmla="*/ 3857 w 10816"/>
                <a:gd name="connsiteY1" fmla="*/ 0 h 10366"/>
                <a:gd name="connsiteX2" fmla="*/ 3844 w 10816"/>
                <a:gd name="connsiteY2" fmla="*/ 2781 h 10366"/>
                <a:gd name="connsiteX3" fmla="*/ 7919 w 10816"/>
                <a:gd name="connsiteY3" fmla="*/ 2843 h 10366"/>
                <a:gd name="connsiteX4" fmla="*/ 7866 w 10816"/>
                <a:gd name="connsiteY4" fmla="*/ 7866 h 10366"/>
                <a:gd name="connsiteX5" fmla="*/ 9876 w 10816"/>
                <a:gd name="connsiteY5" fmla="*/ 7866 h 10366"/>
                <a:gd name="connsiteX6" fmla="*/ 10816 w 10816"/>
                <a:gd name="connsiteY6" fmla="*/ 9431 h 10366"/>
                <a:gd name="connsiteX0" fmla="*/ 0 w 10818"/>
                <a:gd name="connsiteY0" fmla="*/ 2 h 9431"/>
                <a:gd name="connsiteX1" fmla="*/ 3857 w 10818"/>
                <a:gd name="connsiteY1" fmla="*/ 0 h 9431"/>
                <a:gd name="connsiteX2" fmla="*/ 3844 w 10818"/>
                <a:gd name="connsiteY2" fmla="*/ 2781 h 9431"/>
                <a:gd name="connsiteX3" fmla="*/ 7919 w 10818"/>
                <a:gd name="connsiteY3" fmla="*/ 2843 h 9431"/>
                <a:gd name="connsiteX4" fmla="*/ 7866 w 10818"/>
                <a:gd name="connsiteY4" fmla="*/ 7866 h 9431"/>
                <a:gd name="connsiteX5" fmla="*/ 9876 w 10818"/>
                <a:gd name="connsiteY5" fmla="*/ 7866 h 9431"/>
                <a:gd name="connsiteX6" fmla="*/ 10816 w 10818"/>
                <a:gd name="connsiteY6" fmla="*/ 9431 h 9431"/>
                <a:gd name="connsiteX0" fmla="*/ 0 w 9216"/>
                <a:gd name="connsiteY0" fmla="*/ 2 h 9330"/>
                <a:gd name="connsiteX1" fmla="*/ 3565 w 9216"/>
                <a:gd name="connsiteY1" fmla="*/ 0 h 9330"/>
                <a:gd name="connsiteX2" fmla="*/ 3553 w 9216"/>
                <a:gd name="connsiteY2" fmla="*/ 2949 h 9330"/>
                <a:gd name="connsiteX3" fmla="*/ 7320 w 9216"/>
                <a:gd name="connsiteY3" fmla="*/ 3015 h 9330"/>
                <a:gd name="connsiteX4" fmla="*/ 7271 w 9216"/>
                <a:gd name="connsiteY4" fmla="*/ 8341 h 9330"/>
                <a:gd name="connsiteX5" fmla="*/ 9129 w 9216"/>
                <a:gd name="connsiteY5" fmla="*/ 8341 h 9330"/>
                <a:gd name="connsiteX6" fmla="*/ 9202 w 9216"/>
                <a:gd name="connsiteY6" fmla="*/ 9330 h 933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890 w 10088"/>
                <a:gd name="connsiteY4" fmla="*/ 8940 h 10000"/>
                <a:gd name="connsiteX5" fmla="*/ 10088 w 10088"/>
                <a:gd name="connsiteY5" fmla="*/ 8940 h 10000"/>
                <a:gd name="connsiteX6" fmla="*/ 9985 w 10088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890 w 10005"/>
                <a:gd name="connsiteY4" fmla="*/ 8940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81 w 10005"/>
                <a:gd name="connsiteY4" fmla="*/ 8885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517 h 10000"/>
                <a:gd name="connsiteX6" fmla="*/ 9985 w 10088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296 h 10000"/>
                <a:gd name="connsiteX6" fmla="*/ 9985 w 10088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10"/>
                <a:gd name="connsiteY0" fmla="*/ 2 h 10000"/>
                <a:gd name="connsiteX1" fmla="*/ 3868 w 10110"/>
                <a:gd name="connsiteY1" fmla="*/ 0 h 10000"/>
                <a:gd name="connsiteX2" fmla="*/ 3855 w 10110"/>
                <a:gd name="connsiteY2" fmla="*/ 3161 h 10000"/>
                <a:gd name="connsiteX3" fmla="*/ 7943 w 10110"/>
                <a:gd name="connsiteY3" fmla="*/ 3232 h 10000"/>
                <a:gd name="connsiteX4" fmla="*/ 7936 w 10110"/>
                <a:gd name="connsiteY4" fmla="*/ 5406 h 10000"/>
                <a:gd name="connsiteX5" fmla="*/ 10110 w 10110"/>
                <a:gd name="connsiteY5" fmla="*/ 5462 h 10000"/>
                <a:gd name="connsiteX6" fmla="*/ 9985 w 10110"/>
                <a:gd name="connsiteY6" fmla="*/ 10000 h 10000"/>
                <a:gd name="connsiteX0" fmla="*/ 0 w 10023"/>
                <a:gd name="connsiteY0" fmla="*/ 2 h 10000"/>
                <a:gd name="connsiteX1" fmla="*/ 3868 w 10023"/>
                <a:gd name="connsiteY1" fmla="*/ 0 h 10000"/>
                <a:gd name="connsiteX2" fmla="*/ 3855 w 10023"/>
                <a:gd name="connsiteY2" fmla="*/ 3161 h 10000"/>
                <a:gd name="connsiteX3" fmla="*/ 7943 w 10023"/>
                <a:gd name="connsiteY3" fmla="*/ 3232 h 10000"/>
                <a:gd name="connsiteX4" fmla="*/ 7936 w 10023"/>
                <a:gd name="connsiteY4" fmla="*/ 5406 h 10000"/>
                <a:gd name="connsiteX5" fmla="*/ 10019 w 10023"/>
                <a:gd name="connsiteY5" fmla="*/ 5379 h 10000"/>
                <a:gd name="connsiteX6" fmla="*/ 9985 w 10023"/>
                <a:gd name="connsiteY6" fmla="*/ 10000 h 10000"/>
                <a:gd name="connsiteX0" fmla="*/ 0 w 12747"/>
                <a:gd name="connsiteY0" fmla="*/ 2 h 10000"/>
                <a:gd name="connsiteX1" fmla="*/ 3868 w 12747"/>
                <a:gd name="connsiteY1" fmla="*/ 0 h 10000"/>
                <a:gd name="connsiteX2" fmla="*/ 3855 w 12747"/>
                <a:gd name="connsiteY2" fmla="*/ 3161 h 10000"/>
                <a:gd name="connsiteX3" fmla="*/ 7943 w 12747"/>
                <a:gd name="connsiteY3" fmla="*/ 3232 h 10000"/>
                <a:gd name="connsiteX4" fmla="*/ 7936 w 12747"/>
                <a:gd name="connsiteY4" fmla="*/ 5406 h 10000"/>
                <a:gd name="connsiteX5" fmla="*/ 12747 w 12747"/>
                <a:gd name="connsiteY5" fmla="*/ 5407 h 10000"/>
                <a:gd name="connsiteX6" fmla="*/ 9985 w 12747"/>
                <a:gd name="connsiteY6" fmla="*/ 10000 h 10000"/>
                <a:gd name="connsiteX0" fmla="*/ 0 w 12747"/>
                <a:gd name="connsiteY0" fmla="*/ 2 h 10221"/>
                <a:gd name="connsiteX1" fmla="*/ 3868 w 12747"/>
                <a:gd name="connsiteY1" fmla="*/ 0 h 10221"/>
                <a:gd name="connsiteX2" fmla="*/ 3855 w 12747"/>
                <a:gd name="connsiteY2" fmla="*/ 3161 h 10221"/>
                <a:gd name="connsiteX3" fmla="*/ 7943 w 12747"/>
                <a:gd name="connsiteY3" fmla="*/ 3232 h 10221"/>
                <a:gd name="connsiteX4" fmla="*/ 7936 w 12747"/>
                <a:gd name="connsiteY4" fmla="*/ 5406 h 10221"/>
                <a:gd name="connsiteX5" fmla="*/ 12747 w 12747"/>
                <a:gd name="connsiteY5" fmla="*/ 5407 h 10221"/>
                <a:gd name="connsiteX6" fmla="*/ 12599 w 12747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11"/>
                <a:gd name="connsiteY0" fmla="*/ 2 h 10221"/>
                <a:gd name="connsiteX1" fmla="*/ 3868 w 12611"/>
                <a:gd name="connsiteY1" fmla="*/ 0 h 10221"/>
                <a:gd name="connsiteX2" fmla="*/ 3855 w 12611"/>
                <a:gd name="connsiteY2" fmla="*/ 3161 h 10221"/>
                <a:gd name="connsiteX3" fmla="*/ 7943 w 12611"/>
                <a:gd name="connsiteY3" fmla="*/ 3232 h 10221"/>
                <a:gd name="connsiteX4" fmla="*/ 7936 w 12611"/>
                <a:gd name="connsiteY4" fmla="*/ 5406 h 10221"/>
                <a:gd name="connsiteX5" fmla="*/ 12611 w 12611"/>
                <a:gd name="connsiteY5" fmla="*/ 5407 h 10221"/>
                <a:gd name="connsiteX6" fmla="*/ 10681 w 12611"/>
                <a:gd name="connsiteY6" fmla="*/ 10221 h 10221"/>
                <a:gd name="connsiteX0" fmla="*/ 0 w 10718"/>
                <a:gd name="connsiteY0" fmla="*/ 2 h 10221"/>
                <a:gd name="connsiteX1" fmla="*/ 3868 w 10718"/>
                <a:gd name="connsiteY1" fmla="*/ 0 h 10221"/>
                <a:gd name="connsiteX2" fmla="*/ 3855 w 10718"/>
                <a:gd name="connsiteY2" fmla="*/ 3161 h 10221"/>
                <a:gd name="connsiteX3" fmla="*/ 7943 w 10718"/>
                <a:gd name="connsiteY3" fmla="*/ 3232 h 10221"/>
                <a:gd name="connsiteX4" fmla="*/ 7936 w 10718"/>
                <a:gd name="connsiteY4" fmla="*/ 5406 h 10221"/>
                <a:gd name="connsiteX5" fmla="*/ 10714 w 10718"/>
                <a:gd name="connsiteY5" fmla="*/ 5354 h 10221"/>
                <a:gd name="connsiteX6" fmla="*/ 10681 w 10718"/>
                <a:gd name="connsiteY6" fmla="*/ 10221 h 10221"/>
                <a:gd name="connsiteX0" fmla="*/ 0 w 10710"/>
                <a:gd name="connsiteY0" fmla="*/ 2 h 10221"/>
                <a:gd name="connsiteX1" fmla="*/ 3868 w 10710"/>
                <a:gd name="connsiteY1" fmla="*/ 0 h 10221"/>
                <a:gd name="connsiteX2" fmla="*/ 3855 w 10710"/>
                <a:gd name="connsiteY2" fmla="*/ 3161 h 10221"/>
                <a:gd name="connsiteX3" fmla="*/ 7943 w 10710"/>
                <a:gd name="connsiteY3" fmla="*/ 3232 h 10221"/>
                <a:gd name="connsiteX4" fmla="*/ 7936 w 10710"/>
                <a:gd name="connsiteY4" fmla="*/ 5406 h 10221"/>
                <a:gd name="connsiteX5" fmla="*/ 10693 w 10710"/>
                <a:gd name="connsiteY5" fmla="*/ 5460 h 10221"/>
                <a:gd name="connsiteX6" fmla="*/ 10681 w 10710"/>
                <a:gd name="connsiteY6" fmla="*/ 10221 h 10221"/>
                <a:gd name="connsiteX0" fmla="*/ 0 w 10740"/>
                <a:gd name="connsiteY0" fmla="*/ 2 h 10221"/>
                <a:gd name="connsiteX1" fmla="*/ 3868 w 10740"/>
                <a:gd name="connsiteY1" fmla="*/ 0 h 10221"/>
                <a:gd name="connsiteX2" fmla="*/ 3855 w 10740"/>
                <a:gd name="connsiteY2" fmla="*/ 3161 h 10221"/>
                <a:gd name="connsiteX3" fmla="*/ 7943 w 10740"/>
                <a:gd name="connsiteY3" fmla="*/ 3232 h 10221"/>
                <a:gd name="connsiteX4" fmla="*/ 7936 w 10740"/>
                <a:gd name="connsiteY4" fmla="*/ 5406 h 10221"/>
                <a:gd name="connsiteX5" fmla="*/ 10693 w 10740"/>
                <a:gd name="connsiteY5" fmla="*/ 5460 h 10221"/>
                <a:gd name="connsiteX6" fmla="*/ 10681 w 10740"/>
                <a:gd name="connsiteY6" fmla="*/ 10221 h 10221"/>
                <a:gd name="connsiteX0" fmla="*/ 0 w 10729"/>
                <a:gd name="connsiteY0" fmla="*/ 2 h 10221"/>
                <a:gd name="connsiteX1" fmla="*/ 3868 w 10729"/>
                <a:gd name="connsiteY1" fmla="*/ 0 h 10221"/>
                <a:gd name="connsiteX2" fmla="*/ 3855 w 10729"/>
                <a:gd name="connsiteY2" fmla="*/ 3161 h 10221"/>
                <a:gd name="connsiteX3" fmla="*/ 7943 w 10729"/>
                <a:gd name="connsiteY3" fmla="*/ 3232 h 10221"/>
                <a:gd name="connsiteX4" fmla="*/ 7936 w 10729"/>
                <a:gd name="connsiteY4" fmla="*/ 5406 h 10221"/>
                <a:gd name="connsiteX5" fmla="*/ 10693 w 10729"/>
                <a:gd name="connsiteY5" fmla="*/ 5460 h 10221"/>
                <a:gd name="connsiteX6" fmla="*/ 10681 w 10729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86"/>
                <a:gd name="connsiteY0" fmla="*/ 2 h 10221"/>
                <a:gd name="connsiteX1" fmla="*/ 3868 w 10686"/>
                <a:gd name="connsiteY1" fmla="*/ 0 h 10221"/>
                <a:gd name="connsiteX2" fmla="*/ 3855 w 10686"/>
                <a:gd name="connsiteY2" fmla="*/ 3161 h 10221"/>
                <a:gd name="connsiteX3" fmla="*/ 7943 w 10686"/>
                <a:gd name="connsiteY3" fmla="*/ 3232 h 10221"/>
                <a:gd name="connsiteX4" fmla="*/ 7936 w 10686"/>
                <a:gd name="connsiteY4" fmla="*/ 5406 h 10221"/>
                <a:gd name="connsiteX5" fmla="*/ 10586 w 10686"/>
                <a:gd name="connsiteY5" fmla="*/ 5381 h 10221"/>
                <a:gd name="connsiteX6" fmla="*/ 10681 w 10686"/>
                <a:gd name="connsiteY6" fmla="*/ 10221 h 10221"/>
                <a:gd name="connsiteX0" fmla="*/ 0 w 10819"/>
                <a:gd name="connsiteY0" fmla="*/ 2 h 10221"/>
                <a:gd name="connsiteX1" fmla="*/ 3868 w 10819"/>
                <a:gd name="connsiteY1" fmla="*/ 0 h 10221"/>
                <a:gd name="connsiteX2" fmla="*/ 3855 w 10819"/>
                <a:gd name="connsiteY2" fmla="*/ 3161 h 10221"/>
                <a:gd name="connsiteX3" fmla="*/ 7943 w 10819"/>
                <a:gd name="connsiteY3" fmla="*/ 3232 h 10221"/>
                <a:gd name="connsiteX4" fmla="*/ 7936 w 10819"/>
                <a:gd name="connsiteY4" fmla="*/ 5406 h 10221"/>
                <a:gd name="connsiteX5" fmla="*/ 10799 w 10819"/>
                <a:gd name="connsiteY5" fmla="*/ 5407 h 10221"/>
                <a:gd name="connsiteX6" fmla="*/ 10681 w 10819"/>
                <a:gd name="connsiteY6" fmla="*/ 10221 h 10221"/>
                <a:gd name="connsiteX0" fmla="*/ 0 w 10812"/>
                <a:gd name="connsiteY0" fmla="*/ 2 h 10221"/>
                <a:gd name="connsiteX1" fmla="*/ 3868 w 10812"/>
                <a:gd name="connsiteY1" fmla="*/ 0 h 10221"/>
                <a:gd name="connsiteX2" fmla="*/ 3855 w 10812"/>
                <a:gd name="connsiteY2" fmla="*/ 3161 h 10221"/>
                <a:gd name="connsiteX3" fmla="*/ 7943 w 10812"/>
                <a:gd name="connsiteY3" fmla="*/ 3232 h 10221"/>
                <a:gd name="connsiteX4" fmla="*/ 7936 w 10812"/>
                <a:gd name="connsiteY4" fmla="*/ 5406 h 10221"/>
                <a:gd name="connsiteX5" fmla="*/ 10799 w 10812"/>
                <a:gd name="connsiteY5" fmla="*/ 5407 h 10221"/>
                <a:gd name="connsiteX6" fmla="*/ 10681 w 10812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628 w 10681"/>
                <a:gd name="connsiteY5" fmla="*/ 5433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52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55 h 10247"/>
                <a:gd name="connsiteX6" fmla="*/ 10639 w 10639"/>
                <a:gd name="connsiteY6" fmla="*/ 10247 h 10247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81 h 10247"/>
                <a:gd name="connsiteX6" fmla="*/ 10639 w 10639"/>
                <a:gd name="connsiteY6" fmla="*/ 10247 h 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9" h="10247">
                  <a:moveTo>
                    <a:pt x="0" y="2"/>
                  </a:moveTo>
                  <a:lnTo>
                    <a:pt x="3868" y="0"/>
                  </a:lnTo>
                  <a:cubicBezTo>
                    <a:pt x="3843" y="1878"/>
                    <a:pt x="3882" y="1280"/>
                    <a:pt x="3855" y="3161"/>
                  </a:cubicBezTo>
                  <a:cubicBezTo>
                    <a:pt x="5220" y="3183"/>
                    <a:pt x="4372" y="3194"/>
                    <a:pt x="7943" y="3232"/>
                  </a:cubicBezTo>
                  <a:cubicBezTo>
                    <a:pt x="7921" y="4590"/>
                    <a:pt x="7938" y="5330"/>
                    <a:pt x="7958" y="6809"/>
                  </a:cubicBezTo>
                  <a:lnTo>
                    <a:pt x="10564" y="6781"/>
                  </a:lnTo>
                  <a:cubicBezTo>
                    <a:pt x="10580" y="8355"/>
                    <a:pt x="10614" y="7913"/>
                    <a:pt x="10639" y="10247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cxnSp>
          <p:nvCxnSpPr>
            <p:cNvPr id="99" name="Line 6177"/>
            <p:cNvCxnSpPr/>
            <p:nvPr/>
          </p:nvCxnSpPr>
          <p:spPr bwMode="auto">
            <a:xfrm flipV="1">
              <a:off x="9305317" y="1861357"/>
              <a:ext cx="688481" cy="130226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Line 6178"/>
            <p:cNvCxnSpPr/>
            <p:nvPr/>
          </p:nvCxnSpPr>
          <p:spPr bwMode="auto">
            <a:xfrm>
              <a:off x="10005129" y="1873501"/>
              <a:ext cx="72903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Line 6182"/>
            <p:cNvCxnSpPr/>
            <p:nvPr/>
          </p:nvCxnSpPr>
          <p:spPr bwMode="auto">
            <a:xfrm flipH="1">
              <a:off x="9116058" y="2144457"/>
              <a:ext cx="189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Line 6183"/>
            <p:cNvCxnSpPr/>
            <p:nvPr/>
          </p:nvCxnSpPr>
          <p:spPr bwMode="auto">
            <a:xfrm flipH="1">
              <a:off x="9104470" y="1670440"/>
              <a:ext cx="18926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Line 6184"/>
            <p:cNvCxnSpPr/>
            <p:nvPr/>
          </p:nvCxnSpPr>
          <p:spPr bwMode="auto">
            <a:xfrm flipV="1">
              <a:off x="9143095" y="1671451"/>
              <a:ext cx="966" cy="4628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Text Box 6185"/>
            <p:cNvSpPr txBox="1">
              <a:spLocks noChangeArrowheads="1"/>
            </p:cNvSpPr>
            <p:nvPr/>
          </p:nvSpPr>
          <p:spPr bwMode="auto">
            <a:xfrm>
              <a:off x="10220017" y="1020146"/>
              <a:ext cx="962955" cy="594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r>
                <a:rPr lang="en-US" sz="2000" i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=T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6" name="Line 6186"/>
            <p:cNvCxnSpPr/>
            <p:nvPr/>
          </p:nvCxnSpPr>
          <p:spPr bwMode="auto">
            <a:xfrm flipV="1">
              <a:off x="9530571" y="1268869"/>
              <a:ext cx="748541" cy="1132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Text Box 6188"/>
            <p:cNvSpPr txBox="1">
              <a:spLocks noChangeArrowheads="1"/>
            </p:cNvSpPr>
            <p:nvPr/>
          </p:nvSpPr>
          <p:spPr bwMode="auto">
            <a:xfrm>
              <a:off x="9909533" y="2113197"/>
              <a:ext cx="919262" cy="50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dyn,b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8" name="Line 6241"/>
            <p:cNvCxnSpPr/>
            <p:nvPr/>
          </p:nvCxnSpPr>
          <p:spPr bwMode="auto">
            <a:xfrm>
              <a:off x="10730387" y="1861366"/>
              <a:ext cx="966" cy="13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9" name="Line 6189"/>
            <p:cNvCxnSpPr/>
            <p:nvPr/>
          </p:nvCxnSpPr>
          <p:spPr bwMode="auto">
            <a:xfrm flipH="1" flipV="1">
              <a:off x="10554973" y="2156432"/>
              <a:ext cx="0" cy="493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Line 6190"/>
            <p:cNvCxnSpPr/>
            <p:nvPr/>
          </p:nvCxnSpPr>
          <p:spPr bwMode="auto">
            <a:xfrm flipV="1">
              <a:off x="9305317" y="2145006"/>
              <a:ext cx="69524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Line 6189"/>
            <p:cNvCxnSpPr/>
            <p:nvPr/>
          </p:nvCxnSpPr>
          <p:spPr bwMode="auto">
            <a:xfrm flipV="1">
              <a:off x="9148531" y="2174191"/>
              <a:ext cx="0" cy="950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Text Box 6171"/>
            <p:cNvSpPr txBox="1">
              <a:spLocks noChangeArrowheads="1"/>
            </p:cNvSpPr>
            <p:nvPr/>
          </p:nvSpPr>
          <p:spPr bwMode="auto">
            <a:xfrm>
              <a:off x="8839626" y="2396297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5" name="Line 6189"/>
            <p:cNvCxnSpPr/>
            <p:nvPr/>
          </p:nvCxnSpPr>
          <p:spPr bwMode="auto">
            <a:xfrm flipV="1">
              <a:off x="9523351" y="1656374"/>
              <a:ext cx="23369" cy="1499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Text Box 6171"/>
            <p:cNvSpPr txBox="1">
              <a:spLocks noChangeArrowheads="1"/>
            </p:cNvSpPr>
            <p:nvPr/>
          </p:nvSpPr>
          <p:spPr bwMode="auto">
            <a:xfrm>
              <a:off x="8577893" y="1704798"/>
              <a:ext cx="759936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dyn,a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0" name="Line 6241"/>
            <p:cNvCxnSpPr/>
            <p:nvPr/>
          </p:nvCxnSpPr>
          <p:spPr bwMode="auto">
            <a:xfrm>
              <a:off x="9981245" y="2144457"/>
              <a:ext cx="966" cy="111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1" name="Line 6189"/>
            <p:cNvCxnSpPr/>
            <p:nvPr/>
          </p:nvCxnSpPr>
          <p:spPr bwMode="auto">
            <a:xfrm flipV="1">
              <a:off x="10554973" y="2649552"/>
              <a:ext cx="0" cy="514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" name="Text Box 6171"/>
            <p:cNvSpPr txBox="1">
              <a:spLocks noChangeArrowheads="1"/>
            </p:cNvSpPr>
            <p:nvPr/>
          </p:nvSpPr>
          <p:spPr bwMode="auto">
            <a:xfrm>
              <a:off x="10250995" y="2679491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latin typeface="Times New Roman"/>
                  <a:ea typeface="Calibri"/>
                  <a:cs typeface="Times New Roman"/>
                </a:rPr>
                <a:t>2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4" name="Line 6179"/>
            <p:cNvCxnSpPr/>
            <p:nvPr/>
          </p:nvCxnSpPr>
          <p:spPr bwMode="auto">
            <a:xfrm>
              <a:off x="10725990" y="1861357"/>
              <a:ext cx="500120" cy="128052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5" name="Line 6179"/>
          <p:cNvCxnSpPr/>
          <p:nvPr/>
        </p:nvCxnSpPr>
        <p:spPr bwMode="auto">
          <a:xfrm>
            <a:off x="4432654" y="3613854"/>
            <a:ext cx="500120" cy="12805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11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8661" y="149690"/>
            <a:ext cx="11878651" cy="6214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Decelerating with </a:t>
            </a:r>
            <a:r>
              <a:rPr lang="en-US" dirty="0"/>
              <a:t>constant dynamic torque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7" name="Text Box 7470"/>
          <p:cNvSpPr txBox="1">
            <a:spLocks noChangeArrowheads="1"/>
          </p:cNvSpPr>
          <p:nvPr/>
        </p:nvSpPr>
        <p:spPr bwMode="auto">
          <a:xfrm>
            <a:off x="8629234" y="5506336"/>
            <a:ext cx="602862" cy="5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" name="Text Box 7478"/>
          <p:cNvSpPr txBox="1">
            <a:spLocks noChangeArrowheads="1"/>
          </p:cNvSpPr>
          <p:nvPr/>
        </p:nvSpPr>
        <p:spPr bwMode="auto">
          <a:xfrm>
            <a:off x="138661" y="1585074"/>
            <a:ext cx="757395" cy="9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8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5" name="Line 7479"/>
          <p:cNvCxnSpPr/>
          <p:nvPr/>
        </p:nvCxnSpPr>
        <p:spPr bwMode="auto">
          <a:xfrm flipV="1">
            <a:off x="674647" y="858125"/>
            <a:ext cx="0" cy="46548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Line 7480"/>
          <p:cNvCxnSpPr/>
          <p:nvPr/>
        </p:nvCxnSpPr>
        <p:spPr bwMode="auto">
          <a:xfrm>
            <a:off x="663270" y="5512732"/>
            <a:ext cx="85337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7483"/>
          <p:cNvCxnSpPr/>
          <p:nvPr/>
        </p:nvCxnSpPr>
        <p:spPr bwMode="auto">
          <a:xfrm>
            <a:off x="4953971" y="1413815"/>
            <a:ext cx="0" cy="409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Oval 7488"/>
          <p:cNvSpPr>
            <a:spLocks noChangeArrowheads="1"/>
          </p:cNvSpPr>
          <p:nvPr/>
        </p:nvSpPr>
        <p:spPr bwMode="auto">
          <a:xfrm>
            <a:off x="4892874" y="1944520"/>
            <a:ext cx="108000" cy="108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93" name="Text Box 7494"/>
          <p:cNvSpPr txBox="1">
            <a:spLocks noChangeArrowheads="1"/>
          </p:cNvSpPr>
          <p:nvPr/>
        </p:nvSpPr>
        <p:spPr bwMode="auto">
          <a:xfrm>
            <a:off x="4791244" y="5443345"/>
            <a:ext cx="463011" cy="42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" name="Text Box 7496"/>
          <p:cNvSpPr txBox="1">
            <a:spLocks noChangeArrowheads="1"/>
          </p:cNvSpPr>
          <p:nvPr/>
        </p:nvSpPr>
        <p:spPr bwMode="auto">
          <a:xfrm>
            <a:off x="149902" y="547510"/>
            <a:ext cx="506841" cy="6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5" name="Text Box 7497"/>
          <p:cNvSpPr txBox="1">
            <a:spLocks noChangeArrowheads="1"/>
          </p:cNvSpPr>
          <p:nvPr/>
        </p:nvSpPr>
        <p:spPr bwMode="auto">
          <a:xfrm>
            <a:off x="149902" y="984694"/>
            <a:ext cx="757395" cy="9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8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6" name="Line 7482"/>
          <p:cNvCxnSpPr/>
          <p:nvPr/>
        </p:nvCxnSpPr>
        <p:spPr bwMode="auto">
          <a:xfrm>
            <a:off x="674647" y="1384155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Line 7492"/>
          <p:cNvCxnSpPr/>
          <p:nvPr/>
        </p:nvCxnSpPr>
        <p:spPr bwMode="auto">
          <a:xfrm flipH="1">
            <a:off x="678324" y="1383106"/>
            <a:ext cx="7939894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Line 7492"/>
          <p:cNvCxnSpPr/>
          <p:nvPr/>
        </p:nvCxnSpPr>
        <p:spPr bwMode="auto">
          <a:xfrm flipH="1">
            <a:off x="663270" y="1977628"/>
            <a:ext cx="737999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 Box 7477"/>
          <p:cNvSpPr txBox="1">
            <a:spLocks noChangeArrowheads="1"/>
          </p:cNvSpPr>
          <p:nvPr/>
        </p:nvSpPr>
        <p:spPr bwMode="auto">
          <a:xfrm>
            <a:off x="175480" y="5648852"/>
            <a:ext cx="780301" cy="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7" name="Line 7482"/>
          <p:cNvCxnSpPr/>
          <p:nvPr/>
        </p:nvCxnSpPr>
        <p:spPr bwMode="auto">
          <a:xfrm>
            <a:off x="645910" y="2126116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Line 7482"/>
          <p:cNvCxnSpPr/>
          <p:nvPr/>
        </p:nvCxnSpPr>
        <p:spPr bwMode="auto">
          <a:xfrm>
            <a:off x="660829" y="3282414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Line 7482"/>
          <p:cNvCxnSpPr/>
          <p:nvPr/>
        </p:nvCxnSpPr>
        <p:spPr bwMode="auto">
          <a:xfrm>
            <a:off x="666947" y="4050826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Line 7482"/>
          <p:cNvCxnSpPr/>
          <p:nvPr/>
        </p:nvCxnSpPr>
        <p:spPr bwMode="auto">
          <a:xfrm>
            <a:off x="670018" y="4438258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Line 7482"/>
          <p:cNvCxnSpPr/>
          <p:nvPr/>
        </p:nvCxnSpPr>
        <p:spPr bwMode="auto">
          <a:xfrm>
            <a:off x="662541" y="1746864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Line 7482"/>
          <p:cNvCxnSpPr/>
          <p:nvPr/>
        </p:nvCxnSpPr>
        <p:spPr bwMode="auto">
          <a:xfrm>
            <a:off x="666947" y="3665157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Line 7482"/>
          <p:cNvCxnSpPr/>
          <p:nvPr/>
        </p:nvCxnSpPr>
        <p:spPr bwMode="auto">
          <a:xfrm>
            <a:off x="672206" y="2892297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Line 7482"/>
          <p:cNvCxnSpPr/>
          <p:nvPr/>
        </p:nvCxnSpPr>
        <p:spPr bwMode="auto">
          <a:xfrm>
            <a:off x="686026" y="2517062"/>
            <a:ext cx="7791944" cy="11172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Line 7492"/>
          <p:cNvCxnSpPr/>
          <p:nvPr/>
        </p:nvCxnSpPr>
        <p:spPr bwMode="auto">
          <a:xfrm flipV="1">
            <a:off x="2342985" y="1412453"/>
            <a:ext cx="0" cy="409354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Полилиния 114"/>
          <p:cNvSpPr/>
          <p:nvPr/>
        </p:nvSpPr>
        <p:spPr>
          <a:xfrm flipH="1">
            <a:off x="2219682" y="1964696"/>
            <a:ext cx="2759812" cy="3588939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635168 w 2635191"/>
              <a:gd name="connsiteY0" fmla="*/ 3509224 h 3509224"/>
              <a:gd name="connsiteX1" fmla="*/ 2407916 w 2635191"/>
              <a:gd name="connsiteY1" fmla="*/ 3259320 h 3509224"/>
              <a:gd name="connsiteX2" fmla="*/ 2594846 w 2635191"/>
              <a:gd name="connsiteY2" fmla="*/ 3099373 h 3509224"/>
              <a:gd name="connsiteX3" fmla="*/ 2379119 w 2635191"/>
              <a:gd name="connsiteY3" fmla="*/ 2932194 h 3509224"/>
              <a:gd name="connsiteX4" fmla="*/ 2601574 w 2635191"/>
              <a:gd name="connsiteY4" fmla="*/ 2742718 h 3509224"/>
              <a:gd name="connsiteX5" fmla="*/ 2366624 w 2635191"/>
              <a:gd name="connsiteY5" fmla="*/ 2552218 h 3509224"/>
              <a:gd name="connsiteX6" fmla="*/ 2582524 w 2635191"/>
              <a:gd name="connsiteY6" fmla="*/ 2329968 h 3509224"/>
              <a:gd name="connsiteX7" fmla="*/ 2372974 w 2635191"/>
              <a:gd name="connsiteY7" fmla="*/ 2171218 h 3509224"/>
              <a:gd name="connsiteX8" fmla="*/ 2576174 w 2635191"/>
              <a:gd name="connsiteY8" fmla="*/ 1987068 h 3509224"/>
              <a:gd name="connsiteX9" fmla="*/ 2366624 w 2635191"/>
              <a:gd name="connsiteY9" fmla="*/ 1796568 h 3509224"/>
              <a:gd name="connsiteX10" fmla="*/ 2586621 w 2635191"/>
              <a:gd name="connsiteY10" fmla="*/ 1578620 h 3509224"/>
              <a:gd name="connsiteX11" fmla="*/ 2411074 w 2635191"/>
              <a:gd name="connsiteY11" fmla="*/ 1434618 h 3509224"/>
              <a:gd name="connsiteX12" fmla="*/ 2588874 w 2635191"/>
              <a:gd name="connsiteY12" fmla="*/ 1193318 h 3509224"/>
              <a:gd name="connsiteX13" fmla="*/ 2417424 w 2635191"/>
              <a:gd name="connsiteY13" fmla="*/ 1034568 h 3509224"/>
              <a:gd name="connsiteX14" fmla="*/ 2595019 w 2635191"/>
              <a:gd name="connsiteY14" fmla="*/ 821945 h 3509224"/>
              <a:gd name="connsiteX15" fmla="*/ 2417424 w 2635191"/>
              <a:gd name="connsiteY15" fmla="*/ 634518 h 3509224"/>
              <a:gd name="connsiteX16" fmla="*/ 2615094 w 2635191"/>
              <a:gd name="connsiteY16" fmla="*/ 408171 h 3509224"/>
              <a:gd name="connsiteX17" fmla="*/ 2406773 w 2635191"/>
              <a:gd name="connsiteY17" fmla="*/ 221973 h 3509224"/>
              <a:gd name="connsiteX18" fmla="*/ 2610329 w 2635191"/>
              <a:gd name="connsiteY18" fmla="*/ 38599 h 3509224"/>
              <a:gd name="connsiteX19" fmla="*/ 0 w 2635191"/>
              <a:gd name="connsiteY19" fmla="*/ 8752 h 3509224"/>
              <a:gd name="connsiteX0" fmla="*/ 2504382 w 2615105"/>
              <a:gd name="connsiteY0" fmla="*/ 3475158 h 3475158"/>
              <a:gd name="connsiteX1" fmla="*/ 2407916 w 2615105"/>
              <a:gd name="connsiteY1" fmla="*/ 3259320 h 3475158"/>
              <a:gd name="connsiteX2" fmla="*/ 2594846 w 2615105"/>
              <a:gd name="connsiteY2" fmla="*/ 3099373 h 3475158"/>
              <a:gd name="connsiteX3" fmla="*/ 2379119 w 2615105"/>
              <a:gd name="connsiteY3" fmla="*/ 2932194 h 3475158"/>
              <a:gd name="connsiteX4" fmla="*/ 2601574 w 2615105"/>
              <a:gd name="connsiteY4" fmla="*/ 2742718 h 3475158"/>
              <a:gd name="connsiteX5" fmla="*/ 2366624 w 2615105"/>
              <a:gd name="connsiteY5" fmla="*/ 2552218 h 3475158"/>
              <a:gd name="connsiteX6" fmla="*/ 2582524 w 2615105"/>
              <a:gd name="connsiteY6" fmla="*/ 2329968 h 3475158"/>
              <a:gd name="connsiteX7" fmla="*/ 2372974 w 2615105"/>
              <a:gd name="connsiteY7" fmla="*/ 2171218 h 3475158"/>
              <a:gd name="connsiteX8" fmla="*/ 2576174 w 2615105"/>
              <a:gd name="connsiteY8" fmla="*/ 1987068 h 3475158"/>
              <a:gd name="connsiteX9" fmla="*/ 2366624 w 2615105"/>
              <a:gd name="connsiteY9" fmla="*/ 1796568 h 3475158"/>
              <a:gd name="connsiteX10" fmla="*/ 2586621 w 2615105"/>
              <a:gd name="connsiteY10" fmla="*/ 1578620 h 3475158"/>
              <a:gd name="connsiteX11" fmla="*/ 2411074 w 2615105"/>
              <a:gd name="connsiteY11" fmla="*/ 1434618 h 3475158"/>
              <a:gd name="connsiteX12" fmla="*/ 2588874 w 2615105"/>
              <a:gd name="connsiteY12" fmla="*/ 1193318 h 3475158"/>
              <a:gd name="connsiteX13" fmla="*/ 2417424 w 2615105"/>
              <a:gd name="connsiteY13" fmla="*/ 1034568 h 3475158"/>
              <a:gd name="connsiteX14" fmla="*/ 2595019 w 2615105"/>
              <a:gd name="connsiteY14" fmla="*/ 821945 h 3475158"/>
              <a:gd name="connsiteX15" fmla="*/ 2417424 w 2615105"/>
              <a:gd name="connsiteY15" fmla="*/ 634518 h 3475158"/>
              <a:gd name="connsiteX16" fmla="*/ 2615094 w 2615105"/>
              <a:gd name="connsiteY16" fmla="*/ 408171 h 3475158"/>
              <a:gd name="connsiteX17" fmla="*/ 2406773 w 2615105"/>
              <a:gd name="connsiteY17" fmla="*/ 221973 h 3475158"/>
              <a:gd name="connsiteX18" fmla="*/ 2610329 w 2615105"/>
              <a:gd name="connsiteY18" fmla="*/ 38599 h 3475158"/>
              <a:gd name="connsiteX19" fmla="*/ 0 w 2615105"/>
              <a:gd name="connsiteY19" fmla="*/ 8752 h 3475158"/>
              <a:gd name="connsiteX0" fmla="*/ 2504382 w 2615105"/>
              <a:gd name="connsiteY0" fmla="*/ 3543292 h 3543292"/>
              <a:gd name="connsiteX1" fmla="*/ 2407916 w 2615105"/>
              <a:gd name="connsiteY1" fmla="*/ 3259320 h 3543292"/>
              <a:gd name="connsiteX2" fmla="*/ 2594846 w 2615105"/>
              <a:gd name="connsiteY2" fmla="*/ 3099373 h 3543292"/>
              <a:gd name="connsiteX3" fmla="*/ 2379119 w 2615105"/>
              <a:gd name="connsiteY3" fmla="*/ 2932194 h 3543292"/>
              <a:gd name="connsiteX4" fmla="*/ 2601574 w 2615105"/>
              <a:gd name="connsiteY4" fmla="*/ 2742718 h 3543292"/>
              <a:gd name="connsiteX5" fmla="*/ 2366624 w 2615105"/>
              <a:gd name="connsiteY5" fmla="*/ 2552218 h 3543292"/>
              <a:gd name="connsiteX6" fmla="*/ 2582524 w 2615105"/>
              <a:gd name="connsiteY6" fmla="*/ 2329968 h 3543292"/>
              <a:gd name="connsiteX7" fmla="*/ 2372974 w 2615105"/>
              <a:gd name="connsiteY7" fmla="*/ 2171218 h 3543292"/>
              <a:gd name="connsiteX8" fmla="*/ 2576174 w 2615105"/>
              <a:gd name="connsiteY8" fmla="*/ 1987068 h 3543292"/>
              <a:gd name="connsiteX9" fmla="*/ 2366624 w 2615105"/>
              <a:gd name="connsiteY9" fmla="*/ 1796568 h 3543292"/>
              <a:gd name="connsiteX10" fmla="*/ 2586621 w 2615105"/>
              <a:gd name="connsiteY10" fmla="*/ 1578620 h 3543292"/>
              <a:gd name="connsiteX11" fmla="*/ 2411074 w 2615105"/>
              <a:gd name="connsiteY11" fmla="*/ 1434618 h 3543292"/>
              <a:gd name="connsiteX12" fmla="*/ 2588874 w 2615105"/>
              <a:gd name="connsiteY12" fmla="*/ 1193318 h 3543292"/>
              <a:gd name="connsiteX13" fmla="*/ 2417424 w 2615105"/>
              <a:gd name="connsiteY13" fmla="*/ 1034568 h 3543292"/>
              <a:gd name="connsiteX14" fmla="*/ 2595019 w 2615105"/>
              <a:gd name="connsiteY14" fmla="*/ 821945 h 3543292"/>
              <a:gd name="connsiteX15" fmla="*/ 2417424 w 2615105"/>
              <a:gd name="connsiteY15" fmla="*/ 634518 h 3543292"/>
              <a:gd name="connsiteX16" fmla="*/ 2615094 w 2615105"/>
              <a:gd name="connsiteY16" fmla="*/ 408171 h 3543292"/>
              <a:gd name="connsiteX17" fmla="*/ 2406773 w 2615105"/>
              <a:gd name="connsiteY17" fmla="*/ 221973 h 3543292"/>
              <a:gd name="connsiteX18" fmla="*/ 2610329 w 2615105"/>
              <a:gd name="connsiteY18" fmla="*/ 38599 h 3543292"/>
              <a:gd name="connsiteX19" fmla="*/ 0 w 2615105"/>
              <a:gd name="connsiteY19" fmla="*/ 8752 h 354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5105" h="3543292">
                <a:moveTo>
                  <a:pt x="2504382" y="3543292"/>
                </a:moveTo>
                <a:cubicBezTo>
                  <a:pt x="2507065" y="3506557"/>
                  <a:pt x="2392839" y="3333306"/>
                  <a:pt x="2407916" y="3259320"/>
                </a:cubicBezTo>
                <a:cubicBezTo>
                  <a:pt x="2422993" y="3185334"/>
                  <a:pt x="2647578" y="3157581"/>
                  <a:pt x="2594846" y="3099373"/>
                </a:cubicBezTo>
                <a:cubicBezTo>
                  <a:pt x="2542114" y="3041165"/>
                  <a:pt x="2377998" y="2991636"/>
                  <a:pt x="2379119" y="2932194"/>
                </a:cubicBezTo>
                <a:cubicBezTo>
                  <a:pt x="2380240" y="2872752"/>
                  <a:pt x="2603656" y="2806047"/>
                  <a:pt x="2601574" y="2742718"/>
                </a:cubicBezTo>
                <a:cubicBezTo>
                  <a:pt x="2599492" y="2679389"/>
                  <a:pt x="2369799" y="2621010"/>
                  <a:pt x="2366624" y="2552218"/>
                </a:cubicBezTo>
                <a:cubicBezTo>
                  <a:pt x="2363449" y="2483426"/>
                  <a:pt x="2581466" y="2393468"/>
                  <a:pt x="2582524" y="2329968"/>
                </a:cubicBezTo>
                <a:cubicBezTo>
                  <a:pt x="2583582" y="2266468"/>
                  <a:pt x="2374032" y="2228368"/>
                  <a:pt x="2372974" y="2171218"/>
                </a:cubicBezTo>
                <a:cubicBezTo>
                  <a:pt x="2371916" y="2114068"/>
                  <a:pt x="2577232" y="2049510"/>
                  <a:pt x="2576174" y="1987068"/>
                </a:cubicBezTo>
                <a:cubicBezTo>
                  <a:pt x="2575116" y="1924626"/>
                  <a:pt x="2364883" y="1864643"/>
                  <a:pt x="2366624" y="1796568"/>
                </a:cubicBezTo>
                <a:cubicBezTo>
                  <a:pt x="2368365" y="1728493"/>
                  <a:pt x="2579213" y="1638945"/>
                  <a:pt x="2586621" y="1578620"/>
                </a:cubicBezTo>
                <a:cubicBezTo>
                  <a:pt x="2594029" y="1518295"/>
                  <a:pt x="2410699" y="1498835"/>
                  <a:pt x="2411074" y="1434618"/>
                </a:cubicBezTo>
                <a:cubicBezTo>
                  <a:pt x="2411450" y="1370401"/>
                  <a:pt x="2587816" y="1259993"/>
                  <a:pt x="2588874" y="1193318"/>
                </a:cubicBezTo>
                <a:cubicBezTo>
                  <a:pt x="2589932" y="1126643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6" name="Line 7482"/>
          <p:cNvCxnSpPr/>
          <p:nvPr/>
        </p:nvCxnSpPr>
        <p:spPr bwMode="auto">
          <a:xfrm>
            <a:off x="668482" y="4817801"/>
            <a:ext cx="5423330" cy="775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Выноска 2 (без границы) 119"/>
          <p:cNvSpPr/>
          <p:nvPr/>
        </p:nvSpPr>
        <p:spPr>
          <a:xfrm>
            <a:off x="3684669" y="762686"/>
            <a:ext cx="3520145" cy="478685"/>
          </a:xfrm>
          <a:prstGeom prst="callout2">
            <a:avLst>
              <a:gd name="adj1" fmla="val 52206"/>
              <a:gd name="adj2" fmla="val -736"/>
              <a:gd name="adj3" fmla="val 53930"/>
              <a:gd name="adj4" fmla="val -9615"/>
              <a:gd name="adj5" fmla="val 194253"/>
              <a:gd name="adj6" fmla="val -16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Dynamic decelerating  torque</a:t>
            </a:r>
            <a:endParaRPr lang="ru-RU" dirty="0"/>
          </a:p>
        </p:txBody>
      </p:sp>
      <p:sp>
        <p:nvSpPr>
          <p:cNvPr id="121" name="Стрелка вправо 120"/>
          <p:cNvSpPr/>
          <p:nvPr/>
        </p:nvSpPr>
        <p:spPr>
          <a:xfrm flipH="1">
            <a:off x="2342984" y="1604274"/>
            <a:ext cx="2603276" cy="299814"/>
          </a:xfrm>
          <a:prstGeom prst="rightArrow">
            <a:avLst>
              <a:gd name="adj1" fmla="val 50000"/>
              <a:gd name="adj2" fmla="val 11736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Text Box 6171"/>
          <p:cNvSpPr txBox="1">
            <a:spLocks noChangeArrowheads="1"/>
          </p:cNvSpPr>
          <p:nvPr/>
        </p:nvSpPr>
        <p:spPr bwMode="auto">
          <a:xfrm>
            <a:off x="3850512" y="1219661"/>
            <a:ext cx="759936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dyn,b</a:t>
            </a:r>
            <a:endParaRPr lang="ru-RU" sz="2400" b="1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4" name="Text Box 7472"/>
          <p:cNvSpPr txBox="1">
            <a:spLocks noChangeArrowheads="1"/>
          </p:cNvSpPr>
          <p:nvPr/>
        </p:nvSpPr>
        <p:spPr bwMode="auto">
          <a:xfrm>
            <a:off x="2179355" y="5497575"/>
            <a:ext cx="456612" cy="5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2" name="Line 6177"/>
          <p:cNvCxnSpPr/>
          <p:nvPr/>
        </p:nvCxnSpPr>
        <p:spPr bwMode="auto">
          <a:xfrm flipV="1">
            <a:off x="7192329" y="3457848"/>
            <a:ext cx="688481" cy="13022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Прямоугольник 62"/>
          <p:cNvSpPr/>
          <p:nvPr/>
        </p:nvSpPr>
        <p:spPr>
          <a:xfrm>
            <a:off x="6191047" y="2410685"/>
            <a:ext cx="3865944" cy="2944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Text Box 6168"/>
          <p:cNvSpPr txBox="1">
            <a:spLocks noChangeArrowheads="1"/>
          </p:cNvSpPr>
          <p:nvPr/>
        </p:nvSpPr>
        <p:spPr bwMode="auto">
          <a:xfrm>
            <a:off x="9440242" y="4649297"/>
            <a:ext cx="294961" cy="45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6172"/>
          <p:cNvSpPr txBox="1">
            <a:spLocks noChangeArrowheads="1"/>
          </p:cNvSpPr>
          <p:nvPr/>
        </p:nvSpPr>
        <p:spPr bwMode="auto">
          <a:xfrm>
            <a:off x="6702639" y="2589814"/>
            <a:ext cx="695240" cy="6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6" name="Line 6173"/>
          <p:cNvCxnSpPr/>
          <p:nvPr/>
        </p:nvCxnSpPr>
        <p:spPr bwMode="auto">
          <a:xfrm flipH="1" flipV="1">
            <a:off x="7199155" y="2680289"/>
            <a:ext cx="0" cy="237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Line 6174"/>
          <p:cNvCxnSpPr/>
          <p:nvPr/>
        </p:nvCxnSpPr>
        <p:spPr bwMode="auto">
          <a:xfrm>
            <a:off x="6670000" y="4724630"/>
            <a:ext cx="3119060" cy="202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6178"/>
          <p:cNvCxnSpPr/>
          <p:nvPr/>
        </p:nvCxnSpPr>
        <p:spPr bwMode="auto">
          <a:xfrm>
            <a:off x="7876049" y="3442591"/>
            <a:ext cx="7029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Line 6182"/>
          <p:cNvCxnSpPr/>
          <p:nvPr/>
        </p:nvCxnSpPr>
        <p:spPr bwMode="auto">
          <a:xfrm flipH="1">
            <a:off x="7009896" y="3725691"/>
            <a:ext cx="1892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Line 6183"/>
          <p:cNvCxnSpPr/>
          <p:nvPr/>
        </p:nvCxnSpPr>
        <p:spPr bwMode="auto">
          <a:xfrm flipH="1">
            <a:off x="6998308" y="3251674"/>
            <a:ext cx="189260" cy="1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6184"/>
          <p:cNvCxnSpPr/>
          <p:nvPr/>
        </p:nvCxnSpPr>
        <p:spPr bwMode="auto">
          <a:xfrm flipV="1">
            <a:off x="7036933" y="3252685"/>
            <a:ext cx="966" cy="4628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Line 6189"/>
          <p:cNvCxnSpPr/>
          <p:nvPr/>
        </p:nvCxnSpPr>
        <p:spPr bwMode="auto">
          <a:xfrm flipV="1">
            <a:off x="7042369" y="3755425"/>
            <a:ext cx="0" cy="9507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Text Box 6171"/>
          <p:cNvSpPr txBox="1">
            <a:spLocks noChangeArrowheads="1"/>
          </p:cNvSpPr>
          <p:nvPr/>
        </p:nvSpPr>
        <p:spPr bwMode="auto">
          <a:xfrm>
            <a:off x="6733464" y="3977531"/>
            <a:ext cx="346037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6171"/>
          <p:cNvSpPr txBox="1">
            <a:spLocks noChangeArrowheads="1"/>
          </p:cNvSpPr>
          <p:nvPr/>
        </p:nvSpPr>
        <p:spPr bwMode="auto">
          <a:xfrm>
            <a:off x="6471731" y="3286032"/>
            <a:ext cx="759936" cy="4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880122" y="3725053"/>
            <a:ext cx="700428" cy="1005335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угольник 92"/>
          <p:cNvSpPr/>
          <p:nvPr/>
        </p:nvSpPr>
        <p:spPr>
          <a:xfrm>
            <a:off x="7197580" y="3261851"/>
            <a:ext cx="687515" cy="146853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4" name="Line 6190"/>
          <p:cNvCxnSpPr/>
          <p:nvPr/>
        </p:nvCxnSpPr>
        <p:spPr bwMode="auto">
          <a:xfrm flipV="1">
            <a:off x="7199155" y="3715582"/>
            <a:ext cx="239346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 Box 6169"/>
          <p:cNvSpPr txBox="1">
            <a:spLocks noChangeArrowheads="1"/>
          </p:cNvSpPr>
          <p:nvPr/>
        </p:nvSpPr>
        <p:spPr bwMode="auto">
          <a:xfrm>
            <a:off x="8004464" y="3009422"/>
            <a:ext cx="702965" cy="5378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4" name="Line 6177"/>
          <p:cNvCxnSpPr/>
          <p:nvPr/>
        </p:nvCxnSpPr>
        <p:spPr bwMode="auto">
          <a:xfrm flipV="1">
            <a:off x="7198296" y="3431927"/>
            <a:ext cx="688481" cy="13022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Line 6189"/>
          <p:cNvCxnSpPr/>
          <p:nvPr/>
        </p:nvCxnSpPr>
        <p:spPr bwMode="auto">
          <a:xfrm flipH="1" flipV="1">
            <a:off x="9114008" y="3712521"/>
            <a:ext cx="0" cy="5182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Text Box 6188"/>
          <p:cNvSpPr txBox="1">
            <a:spLocks noChangeArrowheads="1"/>
          </p:cNvSpPr>
          <p:nvPr/>
        </p:nvSpPr>
        <p:spPr bwMode="auto">
          <a:xfrm>
            <a:off x="9165577" y="3694431"/>
            <a:ext cx="919262" cy="5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dyn,b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7" name="Line 6189"/>
          <p:cNvCxnSpPr/>
          <p:nvPr/>
        </p:nvCxnSpPr>
        <p:spPr bwMode="auto">
          <a:xfrm flipV="1">
            <a:off x="9234461" y="4238999"/>
            <a:ext cx="0" cy="4794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Text Box 6185"/>
          <p:cNvSpPr txBox="1">
            <a:spLocks noChangeArrowheads="1"/>
          </p:cNvSpPr>
          <p:nvPr/>
        </p:nvSpPr>
        <p:spPr bwMode="auto">
          <a:xfrm>
            <a:off x="9223751" y="4254436"/>
            <a:ext cx="1557547" cy="59451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=T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i="1" dirty="0" err="1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latin typeface="Times New Roman"/>
                <a:ea typeface="Calibri"/>
                <a:cs typeface="Times New Roman"/>
              </a:rPr>
              <a:t>dyn,b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9" name="Line 6190"/>
          <p:cNvCxnSpPr/>
          <p:nvPr/>
        </p:nvCxnSpPr>
        <p:spPr bwMode="auto">
          <a:xfrm flipV="1">
            <a:off x="8562174" y="4230785"/>
            <a:ext cx="12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Line 7479"/>
          <p:cNvCxnSpPr/>
          <p:nvPr/>
        </p:nvCxnSpPr>
        <p:spPr bwMode="auto">
          <a:xfrm flipV="1">
            <a:off x="3194327" y="851124"/>
            <a:ext cx="0" cy="543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 Box 7496"/>
          <p:cNvSpPr txBox="1">
            <a:spLocks noChangeArrowheads="1"/>
          </p:cNvSpPr>
          <p:nvPr/>
        </p:nvSpPr>
        <p:spPr bwMode="auto">
          <a:xfrm>
            <a:off x="2699362" y="547408"/>
            <a:ext cx="506841" cy="6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Text Box 7497"/>
          <p:cNvSpPr txBox="1">
            <a:spLocks noChangeArrowheads="1"/>
          </p:cNvSpPr>
          <p:nvPr/>
        </p:nvSpPr>
        <p:spPr bwMode="auto">
          <a:xfrm>
            <a:off x="2679016" y="1137378"/>
            <a:ext cx="757395" cy="9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8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9" name="Oval 7488"/>
          <p:cNvSpPr>
            <a:spLocks noChangeArrowheads="1"/>
          </p:cNvSpPr>
          <p:nvPr/>
        </p:nvSpPr>
        <p:spPr bwMode="auto">
          <a:xfrm>
            <a:off x="3143322" y="1688488"/>
            <a:ext cx="108000" cy="108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00" name="Oval 7488"/>
          <p:cNvSpPr>
            <a:spLocks noChangeArrowheads="1"/>
          </p:cNvSpPr>
          <p:nvPr/>
        </p:nvSpPr>
        <p:spPr bwMode="auto">
          <a:xfrm>
            <a:off x="618149" y="1334931"/>
            <a:ext cx="108000" cy="108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02" name="Text Box 7472"/>
          <p:cNvSpPr txBox="1">
            <a:spLocks noChangeArrowheads="1"/>
          </p:cNvSpPr>
          <p:nvPr/>
        </p:nvSpPr>
        <p:spPr bwMode="auto">
          <a:xfrm>
            <a:off x="3147798" y="5150550"/>
            <a:ext cx="456612" cy="5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i="1" dirty="0" smtClean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3" name="Line 7482"/>
          <p:cNvCxnSpPr/>
          <p:nvPr/>
        </p:nvCxnSpPr>
        <p:spPr bwMode="auto">
          <a:xfrm>
            <a:off x="652180" y="5204672"/>
            <a:ext cx="5423330" cy="775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Line 7482"/>
          <p:cNvCxnSpPr/>
          <p:nvPr/>
        </p:nvCxnSpPr>
        <p:spPr bwMode="auto">
          <a:xfrm>
            <a:off x="659594" y="5288248"/>
            <a:ext cx="5423330" cy="775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6" name="Группа 105"/>
          <p:cNvGrpSpPr/>
          <p:nvPr/>
        </p:nvGrpSpPr>
        <p:grpSpPr>
          <a:xfrm>
            <a:off x="8530129" y="1008580"/>
            <a:ext cx="3441732" cy="2466475"/>
            <a:chOff x="8530129" y="1008580"/>
            <a:chExt cx="3441732" cy="2466475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8530129" y="1008580"/>
              <a:ext cx="3441732" cy="230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8" name="Line 6190"/>
            <p:cNvCxnSpPr/>
            <p:nvPr/>
          </p:nvCxnSpPr>
          <p:spPr bwMode="auto">
            <a:xfrm flipV="1">
              <a:off x="10272369" y="2654273"/>
              <a:ext cx="93600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Text Box 6168"/>
            <p:cNvSpPr txBox="1">
              <a:spLocks noChangeArrowheads="1"/>
            </p:cNvSpPr>
            <p:nvPr/>
          </p:nvSpPr>
          <p:spPr bwMode="auto">
            <a:xfrm>
              <a:off x="11553878" y="2739496"/>
              <a:ext cx="294961" cy="452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0" name="Text Box 6169"/>
            <p:cNvSpPr txBox="1">
              <a:spLocks noChangeArrowheads="1"/>
            </p:cNvSpPr>
            <p:nvPr/>
          </p:nvSpPr>
          <p:spPr bwMode="auto">
            <a:xfrm>
              <a:off x="10063322" y="1465017"/>
              <a:ext cx="702965" cy="5378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1" name="Text Box 6172"/>
            <p:cNvSpPr txBox="1">
              <a:spLocks noChangeArrowheads="1"/>
            </p:cNvSpPr>
            <p:nvPr/>
          </p:nvSpPr>
          <p:spPr bwMode="auto">
            <a:xfrm>
              <a:off x="8808801" y="1008580"/>
              <a:ext cx="695240" cy="6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ru-RU" sz="2000" i="1" dirty="0">
                  <a:effectLst/>
                  <a:latin typeface="Times New Roman"/>
                  <a:ea typeface="Calibri"/>
                  <a:cs typeface="Times New Roman"/>
                </a:rPr>
                <a:t>, ω 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2" name="Line 6173"/>
            <p:cNvCxnSpPr/>
            <p:nvPr/>
          </p:nvCxnSpPr>
          <p:spPr bwMode="auto">
            <a:xfrm flipH="1" flipV="1">
              <a:off x="9305317" y="1099055"/>
              <a:ext cx="0" cy="237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Line 6174"/>
            <p:cNvCxnSpPr/>
            <p:nvPr/>
          </p:nvCxnSpPr>
          <p:spPr bwMode="auto">
            <a:xfrm>
              <a:off x="8776162" y="3143396"/>
              <a:ext cx="3119060" cy="20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Freeform 6175"/>
            <p:cNvSpPr>
              <a:spLocks/>
            </p:cNvSpPr>
            <p:nvPr/>
          </p:nvSpPr>
          <p:spPr bwMode="auto">
            <a:xfrm>
              <a:off x="9305395" y="1681287"/>
              <a:ext cx="1918888" cy="1475600"/>
            </a:xfrm>
            <a:custGeom>
              <a:avLst/>
              <a:gdLst>
                <a:gd name="T0" fmla="*/ 0 w 3244"/>
                <a:gd name="T1" fmla="*/ 0 h 3599"/>
                <a:gd name="T2" fmla="*/ 721 w 3244"/>
                <a:gd name="T3" fmla="*/ 0 h 3599"/>
                <a:gd name="T4" fmla="*/ 708 w 3244"/>
                <a:gd name="T5" fmla="*/ 803 h 3599"/>
                <a:gd name="T6" fmla="*/ 1448 w 3244"/>
                <a:gd name="T7" fmla="*/ 813 h 3599"/>
                <a:gd name="T8" fmla="*/ 1442 w 3244"/>
                <a:gd name="T9" fmla="*/ 3599 h 3599"/>
                <a:gd name="T10" fmla="*/ 2176 w 3244"/>
                <a:gd name="T11" fmla="*/ 3586 h 3599"/>
                <a:gd name="T12" fmla="*/ 2164 w 3244"/>
                <a:gd name="T13" fmla="*/ 2794 h 3599"/>
                <a:gd name="T14" fmla="*/ 2878 w 3244"/>
                <a:gd name="T15" fmla="*/ 2786 h 3599"/>
                <a:gd name="T16" fmla="*/ 2884 w 3244"/>
                <a:gd name="T17" fmla="*/ 0 h 3599"/>
                <a:gd name="T18" fmla="*/ 3244 w 3244"/>
                <a:gd name="T19" fmla="*/ 0 h 3599"/>
                <a:gd name="T20" fmla="*/ 3244 w 3244"/>
                <a:gd name="T21" fmla="*/ 1800 h 3599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45 w 10000"/>
                <a:gd name="connsiteY5" fmla="*/ 10000 h 10000"/>
                <a:gd name="connsiteX6" fmla="*/ 6708 w 10000"/>
                <a:gd name="connsiteY6" fmla="*/ 9964 h 10000"/>
                <a:gd name="connsiteX7" fmla="*/ 6671 w 10000"/>
                <a:gd name="connsiteY7" fmla="*/ 7763 h 10000"/>
                <a:gd name="connsiteX8" fmla="*/ 8872 w 10000"/>
                <a:gd name="connsiteY8" fmla="*/ 7741 h 10000"/>
                <a:gd name="connsiteX9" fmla="*/ 8890 w 10000"/>
                <a:gd name="connsiteY9" fmla="*/ 0 h 10000"/>
                <a:gd name="connsiteX10" fmla="*/ 10000 w 10000"/>
                <a:gd name="connsiteY10" fmla="*/ 0 h 10000"/>
                <a:gd name="connsiteX11" fmla="*/ 10000 w 10000"/>
                <a:gd name="connsiteY11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4470 w 10000"/>
                <a:gd name="connsiteY5" fmla="*/ 6242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61 w 10000"/>
                <a:gd name="connsiteY4" fmla="*/ 562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833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677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35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51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800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10000"/>
                <a:gd name="connsiteX1" fmla="*/ 2223 w 10000"/>
                <a:gd name="connsiteY1" fmla="*/ 0 h 10000"/>
                <a:gd name="connsiteX2" fmla="*/ 2182 w 10000"/>
                <a:gd name="connsiteY2" fmla="*/ 2231 h 10000"/>
                <a:gd name="connsiteX3" fmla="*/ 4464 w 10000"/>
                <a:gd name="connsiteY3" fmla="*/ 2259 h 10000"/>
                <a:gd name="connsiteX4" fmla="*/ 4448 w 10000"/>
                <a:gd name="connsiteY4" fmla="*/ 5784 h 10000"/>
                <a:gd name="connsiteX5" fmla="*/ 5586 w 10000"/>
                <a:gd name="connsiteY5" fmla="*/ 5763 h 10000"/>
                <a:gd name="connsiteX6" fmla="*/ 4445 w 10000"/>
                <a:gd name="connsiteY6" fmla="*/ 10000 h 10000"/>
                <a:gd name="connsiteX7" fmla="*/ 6708 w 10000"/>
                <a:gd name="connsiteY7" fmla="*/ 9964 h 10000"/>
                <a:gd name="connsiteX8" fmla="*/ 6671 w 10000"/>
                <a:gd name="connsiteY8" fmla="*/ 7763 h 10000"/>
                <a:gd name="connsiteX9" fmla="*/ 8872 w 10000"/>
                <a:gd name="connsiteY9" fmla="*/ 7741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01 h 10000"/>
                <a:gd name="connsiteX0" fmla="*/ 0 w 10000"/>
                <a:gd name="connsiteY0" fmla="*/ 0 h 9964"/>
                <a:gd name="connsiteX1" fmla="*/ 2223 w 10000"/>
                <a:gd name="connsiteY1" fmla="*/ 0 h 9964"/>
                <a:gd name="connsiteX2" fmla="*/ 2182 w 10000"/>
                <a:gd name="connsiteY2" fmla="*/ 2231 h 9964"/>
                <a:gd name="connsiteX3" fmla="*/ 4464 w 10000"/>
                <a:gd name="connsiteY3" fmla="*/ 2259 h 9964"/>
                <a:gd name="connsiteX4" fmla="*/ 4448 w 10000"/>
                <a:gd name="connsiteY4" fmla="*/ 5784 h 9964"/>
                <a:gd name="connsiteX5" fmla="*/ 5586 w 10000"/>
                <a:gd name="connsiteY5" fmla="*/ 5763 h 9964"/>
                <a:gd name="connsiteX6" fmla="*/ 5586 w 10000"/>
                <a:gd name="connsiteY6" fmla="*/ 9926 h 9964"/>
                <a:gd name="connsiteX7" fmla="*/ 6708 w 10000"/>
                <a:gd name="connsiteY7" fmla="*/ 9964 h 9964"/>
                <a:gd name="connsiteX8" fmla="*/ 6671 w 10000"/>
                <a:gd name="connsiteY8" fmla="*/ 7763 h 9964"/>
                <a:gd name="connsiteX9" fmla="*/ 8872 w 10000"/>
                <a:gd name="connsiteY9" fmla="*/ 7741 h 9964"/>
                <a:gd name="connsiteX10" fmla="*/ 8890 w 10000"/>
                <a:gd name="connsiteY10" fmla="*/ 0 h 9964"/>
                <a:gd name="connsiteX11" fmla="*/ 10000 w 10000"/>
                <a:gd name="connsiteY11" fmla="*/ 0 h 9964"/>
                <a:gd name="connsiteX12" fmla="*/ 10000 w 10000"/>
                <a:gd name="connsiteY12" fmla="*/ 5001 h 9964"/>
                <a:gd name="connsiteX0" fmla="*/ 0 w 10000"/>
                <a:gd name="connsiteY0" fmla="*/ 0 h 10064"/>
                <a:gd name="connsiteX1" fmla="*/ 2223 w 10000"/>
                <a:gd name="connsiteY1" fmla="*/ 0 h 10064"/>
                <a:gd name="connsiteX2" fmla="*/ 2182 w 10000"/>
                <a:gd name="connsiteY2" fmla="*/ 2239 h 10064"/>
                <a:gd name="connsiteX3" fmla="*/ 4464 w 10000"/>
                <a:gd name="connsiteY3" fmla="*/ 2267 h 10064"/>
                <a:gd name="connsiteX4" fmla="*/ 4448 w 10000"/>
                <a:gd name="connsiteY4" fmla="*/ 5805 h 10064"/>
                <a:gd name="connsiteX5" fmla="*/ 5586 w 10000"/>
                <a:gd name="connsiteY5" fmla="*/ 5784 h 10064"/>
                <a:gd name="connsiteX6" fmla="*/ 5586 w 10000"/>
                <a:gd name="connsiteY6" fmla="*/ 10064 h 10064"/>
                <a:gd name="connsiteX7" fmla="*/ 6708 w 10000"/>
                <a:gd name="connsiteY7" fmla="*/ 10000 h 10064"/>
                <a:gd name="connsiteX8" fmla="*/ 6671 w 10000"/>
                <a:gd name="connsiteY8" fmla="*/ 7791 h 10064"/>
                <a:gd name="connsiteX9" fmla="*/ 8872 w 10000"/>
                <a:gd name="connsiteY9" fmla="*/ 7769 h 10064"/>
                <a:gd name="connsiteX10" fmla="*/ 8890 w 10000"/>
                <a:gd name="connsiteY10" fmla="*/ 0 h 10064"/>
                <a:gd name="connsiteX11" fmla="*/ 10000 w 10000"/>
                <a:gd name="connsiteY11" fmla="*/ 0 h 10064"/>
                <a:gd name="connsiteX12" fmla="*/ 10000 w 10000"/>
                <a:gd name="connsiteY12" fmla="*/ 5019 h 10064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27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48 w 10000"/>
                <a:gd name="connsiteY4" fmla="*/ 5805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76 w 10000"/>
                <a:gd name="connsiteY4" fmla="*/ 5793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5781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86 w 10000"/>
                <a:gd name="connsiteY5" fmla="*/ 578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58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24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0 h 10042"/>
                <a:gd name="connsiteX1" fmla="*/ 2223 w 10000"/>
                <a:gd name="connsiteY1" fmla="*/ 0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231"/>
                <a:gd name="connsiteY0" fmla="*/ 276 h 10042"/>
                <a:gd name="connsiteX1" fmla="*/ 2454 w 10231"/>
                <a:gd name="connsiteY1" fmla="*/ 0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231"/>
                <a:gd name="connsiteY0" fmla="*/ 276 h 10042"/>
                <a:gd name="connsiteX1" fmla="*/ 2420 w 10231"/>
                <a:gd name="connsiteY1" fmla="*/ 276 h 10042"/>
                <a:gd name="connsiteX2" fmla="*/ 2413 w 10231"/>
                <a:gd name="connsiteY2" fmla="*/ 2239 h 10042"/>
                <a:gd name="connsiteX3" fmla="*/ 4695 w 10231"/>
                <a:gd name="connsiteY3" fmla="*/ 2267 h 10042"/>
                <a:gd name="connsiteX4" fmla="*/ 4664 w 10231"/>
                <a:gd name="connsiteY4" fmla="*/ 6246 h 10042"/>
                <a:gd name="connsiteX5" fmla="*/ 5789 w 10231"/>
                <a:gd name="connsiteY5" fmla="*/ 6244 h 10042"/>
                <a:gd name="connsiteX6" fmla="*/ 5817 w 10231"/>
                <a:gd name="connsiteY6" fmla="*/ 10042 h 10042"/>
                <a:gd name="connsiteX7" fmla="*/ 6939 w 10231"/>
                <a:gd name="connsiteY7" fmla="*/ 10000 h 10042"/>
                <a:gd name="connsiteX8" fmla="*/ 6902 w 10231"/>
                <a:gd name="connsiteY8" fmla="*/ 7791 h 10042"/>
                <a:gd name="connsiteX9" fmla="*/ 9103 w 10231"/>
                <a:gd name="connsiteY9" fmla="*/ 7769 h 10042"/>
                <a:gd name="connsiteX10" fmla="*/ 9121 w 10231"/>
                <a:gd name="connsiteY10" fmla="*/ 0 h 10042"/>
                <a:gd name="connsiteX11" fmla="*/ 10231 w 10231"/>
                <a:gd name="connsiteY11" fmla="*/ 0 h 10042"/>
                <a:gd name="connsiteX12" fmla="*/ 10231 w 10231"/>
                <a:gd name="connsiteY12" fmla="*/ 5019 h 10042"/>
                <a:gd name="connsiteX0" fmla="*/ 0 w 10000"/>
                <a:gd name="connsiteY0" fmla="*/ 276 h 10042"/>
                <a:gd name="connsiteX1" fmla="*/ 2189 w 10000"/>
                <a:gd name="connsiteY1" fmla="*/ 276 h 10042"/>
                <a:gd name="connsiteX2" fmla="*/ 2182 w 10000"/>
                <a:gd name="connsiteY2" fmla="*/ 2239 h 10042"/>
                <a:gd name="connsiteX3" fmla="*/ 4464 w 10000"/>
                <a:gd name="connsiteY3" fmla="*/ 2267 h 10042"/>
                <a:gd name="connsiteX4" fmla="*/ 4433 w 10000"/>
                <a:gd name="connsiteY4" fmla="*/ 6246 h 10042"/>
                <a:gd name="connsiteX5" fmla="*/ 5558 w 10000"/>
                <a:gd name="connsiteY5" fmla="*/ 6244 h 10042"/>
                <a:gd name="connsiteX6" fmla="*/ 5586 w 10000"/>
                <a:gd name="connsiteY6" fmla="*/ 10042 h 10042"/>
                <a:gd name="connsiteX7" fmla="*/ 6708 w 10000"/>
                <a:gd name="connsiteY7" fmla="*/ 10000 h 10042"/>
                <a:gd name="connsiteX8" fmla="*/ 6671 w 10000"/>
                <a:gd name="connsiteY8" fmla="*/ 7791 h 10042"/>
                <a:gd name="connsiteX9" fmla="*/ 8872 w 10000"/>
                <a:gd name="connsiteY9" fmla="*/ 7769 h 10042"/>
                <a:gd name="connsiteX10" fmla="*/ 8890 w 10000"/>
                <a:gd name="connsiteY10" fmla="*/ 0 h 10042"/>
                <a:gd name="connsiteX11" fmla="*/ 10000 w 10000"/>
                <a:gd name="connsiteY11" fmla="*/ 0 h 10042"/>
                <a:gd name="connsiteX12" fmla="*/ 10000 w 10000"/>
                <a:gd name="connsiteY12" fmla="*/ 5019 h 10042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55 w 10000"/>
                <a:gd name="connsiteY6" fmla="*/ 9972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6246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624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86 w 10000"/>
                <a:gd name="connsiteY5" fmla="*/ 456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0 h 10000"/>
                <a:gd name="connsiteX12" fmla="*/ 10000 w 10000"/>
                <a:gd name="connsiteY12" fmla="*/ 5019 h 10000"/>
                <a:gd name="connsiteX0" fmla="*/ 0 w 10000"/>
                <a:gd name="connsiteY0" fmla="*/ 276 h 10000"/>
                <a:gd name="connsiteX1" fmla="*/ 2189 w 10000"/>
                <a:gd name="connsiteY1" fmla="*/ 276 h 10000"/>
                <a:gd name="connsiteX2" fmla="*/ 2182 w 10000"/>
                <a:gd name="connsiteY2" fmla="*/ 2239 h 10000"/>
                <a:gd name="connsiteX3" fmla="*/ 4464 w 10000"/>
                <a:gd name="connsiteY3" fmla="*/ 2267 h 10000"/>
                <a:gd name="connsiteX4" fmla="*/ 4433 w 10000"/>
                <a:gd name="connsiteY4" fmla="*/ 4534 h 10000"/>
                <a:gd name="connsiteX5" fmla="*/ 5558 w 10000"/>
                <a:gd name="connsiteY5" fmla="*/ 4534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91 h 10000"/>
                <a:gd name="connsiteX9" fmla="*/ 8872 w 10000"/>
                <a:gd name="connsiteY9" fmla="*/ 7769 h 10000"/>
                <a:gd name="connsiteX10" fmla="*/ 8890 w 10000"/>
                <a:gd name="connsiteY10" fmla="*/ 0 h 10000"/>
                <a:gd name="connsiteX11" fmla="*/ 10000 w 10000"/>
                <a:gd name="connsiteY11" fmla="*/ 4534 h 10000"/>
                <a:gd name="connsiteX12" fmla="*/ 10000 w 10000"/>
                <a:gd name="connsiteY12" fmla="*/ 5019 h 10000"/>
                <a:gd name="connsiteX0" fmla="*/ 0 w 10000"/>
                <a:gd name="connsiteY0" fmla="*/ 0 h 9724"/>
                <a:gd name="connsiteX1" fmla="*/ 2189 w 10000"/>
                <a:gd name="connsiteY1" fmla="*/ 0 h 9724"/>
                <a:gd name="connsiteX2" fmla="*/ 2182 w 10000"/>
                <a:gd name="connsiteY2" fmla="*/ 1963 h 9724"/>
                <a:gd name="connsiteX3" fmla="*/ 4464 w 10000"/>
                <a:gd name="connsiteY3" fmla="*/ 1991 h 9724"/>
                <a:gd name="connsiteX4" fmla="*/ 4433 w 10000"/>
                <a:gd name="connsiteY4" fmla="*/ 4258 h 9724"/>
                <a:gd name="connsiteX5" fmla="*/ 5558 w 10000"/>
                <a:gd name="connsiteY5" fmla="*/ 4258 h 9724"/>
                <a:gd name="connsiteX6" fmla="*/ 5527 w 10000"/>
                <a:gd name="connsiteY6" fmla="*/ 9724 h 9724"/>
                <a:gd name="connsiteX7" fmla="*/ 6708 w 10000"/>
                <a:gd name="connsiteY7" fmla="*/ 9724 h 9724"/>
                <a:gd name="connsiteX8" fmla="*/ 6671 w 10000"/>
                <a:gd name="connsiteY8" fmla="*/ 7515 h 9724"/>
                <a:gd name="connsiteX9" fmla="*/ 8872 w 10000"/>
                <a:gd name="connsiteY9" fmla="*/ 7493 h 9724"/>
                <a:gd name="connsiteX10" fmla="*/ 8884 w 10000"/>
                <a:gd name="connsiteY10" fmla="*/ 4258 h 9724"/>
                <a:gd name="connsiteX11" fmla="*/ 10000 w 10000"/>
                <a:gd name="connsiteY11" fmla="*/ 4258 h 9724"/>
                <a:gd name="connsiteX12" fmla="*/ 10000 w 10000"/>
                <a:gd name="connsiteY12" fmla="*/ 4743 h 9724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4379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189 w 10000"/>
                <a:gd name="connsiteY1" fmla="*/ 0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10000"/>
                <a:gd name="connsiteX1" fmla="*/ 2229 w 10000"/>
                <a:gd name="connsiteY1" fmla="*/ 356 h 10000"/>
                <a:gd name="connsiteX2" fmla="*/ 2182 w 10000"/>
                <a:gd name="connsiteY2" fmla="*/ 2019 h 10000"/>
                <a:gd name="connsiteX3" fmla="*/ 4464 w 10000"/>
                <a:gd name="connsiteY3" fmla="*/ 2048 h 10000"/>
                <a:gd name="connsiteX4" fmla="*/ 4433 w 10000"/>
                <a:gd name="connsiteY4" fmla="*/ 4379 h 10000"/>
                <a:gd name="connsiteX5" fmla="*/ 5558 w 10000"/>
                <a:gd name="connsiteY5" fmla="*/ 4379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728 h 10000"/>
                <a:gd name="connsiteX9" fmla="*/ 8872 w 10000"/>
                <a:gd name="connsiteY9" fmla="*/ 7706 h 10000"/>
                <a:gd name="connsiteX10" fmla="*/ 8884 w 10000"/>
                <a:gd name="connsiteY10" fmla="*/ 5377 h 10000"/>
                <a:gd name="connsiteX11" fmla="*/ 10000 w 10000"/>
                <a:gd name="connsiteY11" fmla="*/ 5377 h 10000"/>
                <a:gd name="connsiteX12" fmla="*/ 10000 w 10000"/>
                <a:gd name="connsiteY12" fmla="*/ 4878 h 10000"/>
                <a:gd name="connsiteX0" fmla="*/ 0 w 10000"/>
                <a:gd name="connsiteY0" fmla="*/ 0 h 9644"/>
                <a:gd name="connsiteX1" fmla="*/ 2229 w 10000"/>
                <a:gd name="connsiteY1" fmla="*/ 0 h 9644"/>
                <a:gd name="connsiteX2" fmla="*/ 2182 w 10000"/>
                <a:gd name="connsiteY2" fmla="*/ 1663 h 9644"/>
                <a:gd name="connsiteX3" fmla="*/ 4464 w 10000"/>
                <a:gd name="connsiteY3" fmla="*/ 1692 h 9644"/>
                <a:gd name="connsiteX4" fmla="*/ 4433 w 10000"/>
                <a:gd name="connsiteY4" fmla="*/ 4023 h 9644"/>
                <a:gd name="connsiteX5" fmla="*/ 5558 w 10000"/>
                <a:gd name="connsiteY5" fmla="*/ 4023 h 9644"/>
                <a:gd name="connsiteX6" fmla="*/ 5527 w 10000"/>
                <a:gd name="connsiteY6" fmla="*/ 9644 h 9644"/>
                <a:gd name="connsiteX7" fmla="*/ 6708 w 10000"/>
                <a:gd name="connsiteY7" fmla="*/ 9644 h 9644"/>
                <a:gd name="connsiteX8" fmla="*/ 6671 w 10000"/>
                <a:gd name="connsiteY8" fmla="*/ 7372 h 9644"/>
                <a:gd name="connsiteX9" fmla="*/ 8872 w 10000"/>
                <a:gd name="connsiteY9" fmla="*/ 7350 h 9644"/>
                <a:gd name="connsiteX10" fmla="*/ 8884 w 10000"/>
                <a:gd name="connsiteY10" fmla="*/ 5021 h 9644"/>
                <a:gd name="connsiteX11" fmla="*/ 10000 w 10000"/>
                <a:gd name="connsiteY11" fmla="*/ 5021 h 9644"/>
                <a:gd name="connsiteX12" fmla="*/ 10000 w 10000"/>
                <a:gd name="connsiteY12" fmla="*/ 4522 h 9644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206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652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4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229 w 10000"/>
                <a:gd name="connsiteY1" fmla="*/ 0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10000"/>
                <a:gd name="connsiteY0" fmla="*/ 0 h 10000"/>
                <a:gd name="connsiteX1" fmla="*/ 2189 w 10000"/>
                <a:gd name="connsiteY1" fmla="*/ 357 h 10000"/>
                <a:gd name="connsiteX2" fmla="*/ 2182 w 10000"/>
                <a:gd name="connsiteY2" fmla="*/ 1724 h 10000"/>
                <a:gd name="connsiteX3" fmla="*/ 4464 w 10000"/>
                <a:gd name="connsiteY3" fmla="*/ 1754 h 10000"/>
                <a:gd name="connsiteX4" fmla="*/ 4433 w 10000"/>
                <a:gd name="connsiteY4" fmla="*/ 4172 h 10000"/>
                <a:gd name="connsiteX5" fmla="*/ 5558 w 10000"/>
                <a:gd name="connsiteY5" fmla="*/ 4172 h 10000"/>
                <a:gd name="connsiteX6" fmla="*/ 5527 w 10000"/>
                <a:gd name="connsiteY6" fmla="*/ 10000 h 10000"/>
                <a:gd name="connsiteX7" fmla="*/ 6708 w 10000"/>
                <a:gd name="connsiteY7" fmla="*/ 10000 h 10000"/>
                <a:gd name="connsiteX8" fmla="*/ 6671 w 10000"/>
                <a:gd name="connsiteY8" fmla="*/ 7644 h 10000"/>
                <a:gd name="connsiteX9" fmla="*/ 8872 w 10000"/>
                <a:gd name="connsiteY9" fmla="*/ 7621 h 10000"/>
                <a:gd name="connsiteX10" fmla="*/ 8884 w 10000"/>
                <a:gd name="connsiteY10" fmla="*/ 5712 h 10000"/>
                <a:gd name="connsiteX11" fmla="*/ 10000 w 10000"/>
                <a:gd name="connsiteY11" fmla="*/ 5711 h 10000"/>
                <a:gd name="connsiteX12" fmla="*/ 10000 w 10000"/>
                <a:gd name="connsiteY12" fmla="*/ 4689 h 10000"/>
                <a:gd name="connsiteX0" fmla="*/ 0 w 9972"/>
                <a:gd name="connsiteY0" fmla="*/ 30 h 9643"/>
                <a:gd name="connsiteX1" fmla="*/ 2161 w 9972"/>
                <a:gd name="connsiteY1" fmla="*/ 0 h 9643"/>
                <a:gd name="connsiteX2" fmla="*/ 2154 w 9972"/>
                <a:gd name="connsiteY2" fmla="*/ 1367 h 9643"/>
                <a:gd name="connsiteX3" fmla="*/ 4436 w 9972"/>
                <a:gd name="connsiteY3" fmla="*/ 1397 h 9643"/>
                <a:gd name="connsiteX4" fmla="*/ 4405 w 9972"/>
                <a:gd name="connsiteY4" fmla="*/ 3815 h 9643"/>
                <a:gd name="connsiteX5" fmla="*/ 5530 w 9972"/>
                <a:gd name="connsiteY5" fmla="*/ 3815 h 9643"/>
                <a:gd name="connsiteX6" fmla="*/ 5499 w 9972"/>
                <a:gd name="connsiteY6" fmla="*/ 9643 h 9643"/>
                <a:gd name="connsiteX7" fmla="*/ 6680 w 9972"/>
                <a:gd name="connsiteY7" fmla="*/ 9643 h 9643"/>
                <a:gd name="connsiteX8" fmla="*/ 6643 w 9972"/>
                <a:gd name="connsiteY8" fmla="*/ 7287 h 9643"/>
                <a:gd name="connsiteX9" fmla="*/ 8844 w 9972"/>
                <a:gd name="connsiteY9" fmla="*/ 7264 h 9643"/>
                <a:gd name="connsiteX10" fmla="*/ 8856 w 9972"/>
                <a:gd name="connsiteY10" fmla="*/ 5355 h 9643"/>
                <a:gd name="connsiteX11" fmla="*/ 9972 w 9972"/>
                <a:gd name="connsiteY11" fmla="*/ 5354 h 9643"/>
                <a:gd name="connsiteX12" fmla="*/ 9972 w 9972"/>
                <a:gd name="connsiteY12" fmla="*/ 4332 h 9643"/>
                <a:gd name="connsiteX0" fmla="*/ 0 w 10000"/>
                <a:gd name="connsiteY0" fmla="*/ 1 h 9970"/>
                <a:gd name="connsiteX1" fmla="*/ 2167 w 10000"/>
                <a:gd name="connsiteY1" fmla="*/ 0 h 9970"/>
                <a:gd name="connsiteX2" fmla="*/ 2160 w 10000"/>
                <a:gd name="connsiteY2" fmla="*/ 1388 h 9970"/>
                <a:gd name="connsiteX3" fmla="*/ 4448 w 10000"/>
                <a:gd name="connsiteY3" fmla="*/ 1419 h 9970"/>
                <a:gd name="connsiteX4" fmla="*/ 4417 w 10000"/>
                <a:gd name="connsiteY4" fmla="*/ 3926 h 9970"/>
                <a:gd name="connsiteX5" fmla="*/ 5546 w 10000"/>
                <a:gd name="connsiteY5" fmla="*/ 3926 h 9970"/>
                <a:gd name="connsiteX6" fmla="*/ 5514 w 10000"/>
                <a:gd name="connsiteY6" fmla="*/ 9970 h 9970"/>
                <a:gd name="connsiteX7" fmla="*/ 6699 w 10000"/>
                <a:gd name="connsiteY7" fmla="*/ 9970 h 9970"/>
                <a:gd name="connsiteX8" fmla="*/ 6662 w 10000"/>
                <a:gd name="connsiteY8" fmla="*/ 7527 h 9970"/>
                <a:gd name="connsiteX9" fmla="*/ 8869 w 10000"/>
                <a:gd name="connsiteY9" fmla="*/ 7503 h 9970"/>
                <a:gd name="connsiteX10" fmla="*/ 8881 w 10000"/>
                <a:gd name="connsiteY10" fmla="*/ 5523 h 9970"/>
                <a:gd name="connsiteX11" fmla="*/ 10000 w 10000"/>
                <a:gd name="connsiteY11" fmla="*/ 5522 h 9970"/>
                <a:gd name="connsiteX12" fmla="*/ 10000 w 10000"/>
                <a:gd name="connsiteY12" fmla="*/ 4462 h 9970"/>
                <a:gd name="connsiteX0" fmla="*/ 0 w 10000"/>
                <a:gd name="connsiteY0" fmla="*/ 1 h 10000"/>
                <a:gd name="connsiteX1" fmla="*/ 2167 w 10000"/>
                <a:gd name="connsiteY1" fmla="*/ 0 h 10000"/>
                <a:gd name="connsiteX2" fmla="*/ 2160 w 10000"/>
                <a:gd name="connsiteY2" fmla="*/ 1392 h 10000"/>
                <a:gd name="connsiteX3" fmla="*/ 4448 w 10000"/>
                <a:gd name="connsiteY3" fmla="*/ 1423 h 10000"/>
                <a:gd name="connsiteX4" fmla="*/ 4417 w 10000"/>
                <a:gd name="connsiteY4" fmla="*/ 3938 h 10000"/>
                <a:gd name="connsiteX5" fmla="*/ 5546 w 10000"/>
                <a:gd name="connsiteY5" fmla="*/ 3938 h 10000"/>
                <a:gd name="connsiteX6" fmla="*/ 5514 w 10000"/>
                <a:gd name="connsiteY6" fmla="*/ 10000 h 10000"/>
                <a:gd name="connsiteX7" fmla="*/ 6699 w 10000"/>
                <a:gd name="connsiteY7" fmla="*/ 10000 h 10000"/>
                <a:gd name="connsiteX8" fmla="*/ 6662 w 10000"/>
                <a:gd name="connsiteY8" fmla="*/ 7550 h 10000"/>
                <a:gd name="connsiteX9" fmla="*/ 8869 w 10000"/>
                <a:gd name="connsiteY9" fmla="*/ 7526 h 10000"/>
                <a:gd name="connsiteX10" fmla="*/ 8881 w 10000"/>
                <a:gd name="connsiteY10" fmla="*/ 5540 h 10000"/>
                <a:gd name="connsiteX11" fmla="*/ 10000 w 10000"/>
                <a:gd name="connsiteY11" fmla="*/ 5539 h 10000"/>
                <a:gd name="connsiteX0" fmla="*/ 0 w 8881"/>
                <a:gd name="connsiteY0" fmla="*/ 1 h 10000"/>
                <a:gd name="connsiteX1" fmla="*/ 2167 w 8881"/>
                <a:gd name="connsiteY1" fmla="*/ 0 h 10000"/>
                <a:gd name="connsiteX2" fmla="*/ 2160 w 8881"/>
                <a:gd name="connsiteY2" fmla="*/ 1392 h 10000"/>
                <a:gd name="connsiteX3" fmla="*/ 4448 w 8881"/>
                <a:gd name="connsiteY3" fmla="*/ 1423 h 10000"/>
                <a:gd name="connsiteX4" fmla="*/ 4417 w 8881"/>
                <a:gd name="connsiteY4" fmla="*/ 3938 h 10000"/>
                <a:gd name="connsiteX5" fmla="*/ 5546 w 8881"/>
                <a:gd name="connsiteY5" fmla="*/ 3938 h 10000"/>
                <a:gd name="connsiteX6" fmla="*/ 5514 w 8881"/>
                <a:gd name="connsiteY6" fmla="*/ 10000 h 10000"/>
                <a:gd name="connsiteX7" fmla="*/ 6699 w 8881"/>
                <a:gd name="connsiteY7" fmla="*/ 10000 h 10000"/>
                <a:gd name="connsiteX8" fmla="*/ 6662 w 8881"/>
                <a:gd name="connsiteY8" fmla="*/ 7550 h 10000"/>
                <a:gd name="connsiteX9" fmla="*/ 8869 w 8881"/>
                <a:gd name="connsiteY9" fmla="*/ 7526 h 10000"/>
                <a:gd name="connsiteX10" fmla="*/ 8881 w 8881"/>
                <a:gd name="connsiteY10" fmla="*/ 5540 h 10000"/>
                <a:gd name="connsiteX0" fmla="*/ 0 w 9986"/>
                <a:gd name="connsiteY0" fmla="*/ 1 h 10000"/>
                <a:gd name="connsiteX1" fmla="*/ 2440 w 9986"/>
                <a:gd name="connsiteY1" fmla="*/ 0 h 10000"/>
                <a:gd name="connsiteX2" fmla="*/ 2432 w 9986"/>
                <a:gd name="connsiteY2" fmla="*/ 1392 h 10000"/>
                <a:gd name="connsiteX3" fmla="*/ 5008 w 9986"/>
                <a:gd name="connsiteY3" fmla="*/ 1423 h 10000"/>
                <a:gd name="connsiteX4" fmla="*/ 4974 w 9986"/>
                <a:gd name="connsiteY4" fmla="*/ 3938 h 10000"/>
                <a:gd name="connsiteX5" fmla="*/ 6245 w 9986"/>
                <a:gd name="connsiteY5" fmla="*/ 3938 h 10000"/>
                <a:gd name="connsiteX6" fmla="*/ 6209 w 9986"/>
                <a:gd name="connsiteY6" fmla="*/ 10000 h 10000"/>
                <a:gd name="connsiteX7" fmla="*/ 7543 w 9986"/>
                <a:gd name="connsiteY7" fmla="*/ 10000 h 10000"/>
                <a:gd name="connsiteX8" fmla="*/ 7501 w 9986"/>
                <a:gd name="connsiteY8" fmla="*/ 7550 h 10000"/>
                <a:gd name="connsiteX9" fmla="*/ 9986 w 9986"/>
                <a:gd name="connsiteY9" fmla="*/ 7526 h 10000"/>
                <a:gd name="connsiteX0" fmla="*/ 0 w 7554"/>
                <a:gd name="connsiteY0" fmla="*/ 1 h 10000"/>
                <a:gd name="connsiteX1" fmla="*/ 2443 w 7554"/>
                <a:gd name="connsiteY1" fmla="*/ 0 h 10000"/>
                <a:gd name="connsiteX2" fmla="*/ 2435 w 7554"/>
                <a:gd name="connsiteY2" fmla="*/ 1392 h 10000"/>
                <a:gd name="connsiteX3" fmla="*/ 5015 w 7554"/>
                <a:gd name="connsiteY3" fmla="*/ 1423 h 10000"/>
                <a:gd name="connsiteX4" fmla="*/ 4981 w 7554"/>
                <a:gd name="connsiteY4" fmla="*/ 3938 h 10000"/>
                <a:gd name="connsiteX5" fmla="*/ 6254 w 7554"/>
                <a:gd name="connsiteY5" fmla="*/ 3938 h 10000"/>
                <a:gd name="connsiteX6" fmla="*/ 6218 w 7554"/>
                <a:gd name="connsiteY6" fmla="*/ 10000 h 10000"/>
                <a:gd name="connsiteX7" fmla="*/ 7554 w 7554"/>
                <a:gd name="connsiteY7" fmla="*/ 10000 h 10000"/>
                <a:gd name="connsiteX8" fmla="*/ 7512 w 7554"/>
                <a:gd name="connsiteY8" fmla="*/ 7550 h 10000"/>
                <a:gd name="connsiteX0" fmla="*/ 0 w 10000"/>
                <a:gd name="connsiteY0" fmla="*/ 1 h 10000"/>
                <a:gd name="connsiteX1" fmla="*/ 3234 w 10000"/>
                <a:gd name="connsiteY1" fmla="*/ 0 h 10000"/>
                <a:gd name="connsiteX2" fmla="*/ 3223 w 10000"/>
                <a:gd name="connsiteY2" fmla="*/ 1392 h 10000"/>
                <a:gd name="connsiteX3" fmla="*/ 6639 w 10000"/>
                <a:gd name="connsiteY3" fmla="*/ 1423 h 10000"/>
                <a:gd name="connsiteX4" fmla="*/ 6594 w 10000"/>
                <a:gd name="connsiteY4" fmla="*/ 3938 h 10000"/>
                <a:gd name="connsiteX5" fmla="*/ 8279 w 10000"/>
                <a:gd name="connsiteY5" fmla="*/ 3938 h 10000"/>
                <a:gd name="connsiteX6" fmla="*/ 8231 w 10000"/>
                <a:gd name="connsiteY6" fmla="*/ 10000 h 10000"/>
                <a:gd name="connsiteX7" fmla="*/ 10000 w 10000"/>
                <a:gd name="connsiteY7" fmla="*/ 10000 h 10000"/>
                <a:gd name="connsiteX0" fmla="*/ 0 w 8279"/>
                <a:gd name="connsiteY0" fmla="*/ 1 h 10000"/>
                <a:gd name="connsiteX1" fmla="*/ 3234 w 8279"/>
                <a:gd name="connsiteY1" fmla="*/ 0 h 10000"/>
                <a:gd name="connsiteX2" fmla="*/ 3223 w 8279"/>
                <a:gd name="connsiteY2" fmla="*/ 1392 h 10000"/>
                <a:gd name="connsiteX3" fmla="*/ 6639 w 8279"/>
                <a:gd name="connsiteY3" fmla="*/ 1423 h 10000"/>
                <a:gd name="connsiteX4" fmla="*/ 6594 w 8279"/>
                <a:gd name="connsiteY4" fmla="*/ 3938 h 10000"/>
                <a:gd name="connsiteX5" fmla="*/ 8279 w 8279"/>
                <a:gd name="connsiteY5" fmla="*/ 3938 h 10000"/>
                <a:gd name="connsiteX6" fmla="*/ 8231 w 8279"/>
                <a:gd name="connsiteY6" fmla="*/ 10000 h 10000"/>
                <a:gd name="connsiteX0" fmla="*/ 0 w 10127"/>
                <a:gd name="connsiteY0" fmla="*/ 1 h 4478"/>
                <a:gd name="connsiteX1" fmla="*/ 3906 w 10127"/>
                <a:gd name="connsiteY1" fmla="*/ 0 h 4478"/>
                <a:gd name="connsiteX2" fmla="*/ 3893 w 10127"/>
                <a:gd name="connsiteY2" fmla="*/ 1392 h 4478"/>
                <a:gd name="connsiteX3" fmla="*/ 8019 w 10127"/>
                <a:gd name="connsiteY3" fmla="*/ 1423 h 4478"/>
                <a:gd name="connsiteX4" fmla="*/ 7965 w 10127"/>
                <a:gd name="connsiteY4" fmla="*/ 3938 h 4478"/>
                <a:gd name="connsiteX5" fmla="*/ 10000 w 10127"/>
                <a:gd name="connsiteY5" fmla="*/ 3938 h 4478"/>
                <a:gd name="connsiteX6" fmla="*/ 10126 w 10127"/>
                <a:gd name="connsiteY6" fmla="*/ 4478 h 4478"/>
                <a:gd name="connsiteX0" fmla="*/ 0 w 9999"/>
                <a:gd name="connsiteY0" fmla="*/ 2 h 11180"/>
                <a:gd name="connsiteX1" fmla="*/ 3857 w 9999"/>
                <a:gd name="connsiteY1" fmla="*/ 0 h 11180"/>
                <a:gd name="connsiteX2" fmla="*/ 3844 w 9999"/>
                <a:gd name="connsiteY2" fmla="*/ 3109 h 11180"/>
                <a:gd name="connsiteX3" fmla="*/ 7918 w 9999"/>
                <a:gd name="connsiteY3" fmla="*/ 3178 h 11180"/>
                <a:gd name="connsiteX4" fmla="*/ 7865 w 9999"/>
                <a:gd name="connsiteY4" fmla="*/ 8794 h 11180"/>
                <a:gd name="connsiteX5" fmla="*/ 9875 w 9999"/>
                <a:gd name="connsiteY5" fmla="*/ 8794 h 11180"/>
                <a:gd name="connsiteX6" fmla="*/ 9999 w 9999"/>
                <a:gd name="connsiteY6" fmla="*/ 10000 h 11180"/>
                <a:gd name="connsiteX0" fmla="*/ 0 w 10816"/>
                <a:gd name="connsiteY0" fmla="*/ 2 h 10366"/>
                <a:gd name="connsiteX1" fmla="*/ 3857 w 10816"/>
                <a:gd name="connsiteY1" fmla="*/ 0 h 10366"/>
                <a:gd name="connsiteX2" fmla="*/ 3844 w 10816"/>
                <a:gd name="connsiteY2" fmla="*/ 2781 h 10366"/>
                <a:gd name="connsiteX3" fmla="*/ 7919 w 10816"/>
                <a:gd name="connsiteY3" fmla="*/ 2843 h 10366"/>
                <a:gd name="connsiteX4" fmla="*/ 7866 w 10816"/>
                <a:gd name="connsiteY4" fmla="*/ 7866 h 10366"/>
                <a:gd name="connsiteX5" fmla="*/ 9876 w 10816"/>
                <a:gd name="connsiteY5" fmla="*/ 7866 h 10366"/>
                <a:gd name="connsiteX6" fmla="*/ 10816 w 10816"/>
                <a:gd name="connsiteY6" fmla="*/ 9431 h 10366"/>
                <a:gd name="connsiteX0" fmla="*/ 0 w 10818"/>
                <a:gd name="connsiteY0" fmla="*/ 2 h 9431"/>
                <a:gd name="connsiteX1" fmla="*/ 3857 w 10818"/>
                <a:gd name="connsiteY1" fmla="*/ 0 h 9431"/>
                <a:gd name="connsiteX2" fmla="*/ 3844 w 10818"/>
                <a:gd name="connsiteY2" fmla="*/ 2781 h 9431"/>
                <a:gd name="connsiteX3" fmla="*/ 7919 w 10818"/>
                <a:gd name="connsiteY3" fmla="*/ 2843 h 9431"/>
                <a:gd name="connsiteX4" fmla="*/ 7866 w 10818"/>
                <a:gd name="connsiteY4" fmla="*/ 7866 h 9431"/>
                <a:gd name="connsiteX5" fmla="*/ 9876 w 10818"/>
                <a:gd name="connsiteY5" fmla="*/ 7866 h 9431"/>
                <a:gd name="connsiteX6" fmla="*/ 10816 w 10818"/>
                <a:gd name="connsiteY6" fmla="*/ 9431 h 9431"/>
                <a:gd name="connsiteX0" fmla="*/ 0 w 9216"/>
                <a:gd name="connsiteY0" fmla="*/ 2 h 9330"/>
                <a:gd name="connsiteX1" fmla="*/ 3565 w 9216"/>
                <a:gd name="connsiteY1" fmla="*/ 0 h 9330"/>
                <a:gd name="connsiteX2" fmla="*/ 3553 w 9216"/>
                <a:gd name="connsiteY2" fmla="*/ 2949 h 9330"/>
                <a:gd name="connsiteX3" fmla="*/ 7320 w 9216"/>
                <a:gd name="connsiteY3" fmla="*/ 3015 h 9330"/>
                <a:gd name="connsiteX4" fmla="*/ 7271 w 9216"/>
                <a:gd name="connsiteY4" fmla="*/ 8341 h 9330"/>
                <a:gd name="connsiteX5" fmla="*/ 9129 w 9216"/>
                <a:gd name="connsiteY5" fmla="*/ 8341 h 9330"/>
                <a:gd name="connsiteX6" fmla="*/ 9202 w 9216"/>
                <a:gd name="connsiteY6" fmla="*/ 9330 h 933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890 w 10088"/>
                <a:gd name="connsiteY4" fmla="*/ 8940 h 10000"/>
                <a:gd name="connsiteX5" fmla="*/ 10088 w 10088"/>
                <a:gd name="connsiteY5" fmla="*/ 8940 h 10000"/>
                <a:gd name="connsiteX6" fmla="*/ 9985 w 10088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890 w 10005"/>
                <a:gd name="connsiteY4" fmla="*/ 8940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81 w 10005"/>
                <a:gd name="connsiteY4" fmla="*/ 8885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05"/>
                <a:gd name="connsiteY0" fmla="*/ 2 h 10000"/>
                <a:gd name="connsiteX1" fmla="*/ 3868 w 10005"/>
                <a:gd name="connsiteY1" fmla="*/ 0 h 10000"/>
                <a:gd name="connsiteX2" fmla="*/ 3855 w 10005"/>
                <a:gd name="connsiteY2" fmla="*/ 3161 h 10000"/>
                <a:gd name="connsiteX3" fmla="*/ 7943 w 10005"/>
                <a:gd name="connsiteY3" fmla="*/ 3232 h 10000"/>
                <a:gd name="connsiteX4" fmla="*/ 7936 w 10005"/>
                <a:gd name="connsiteY4" fmla="*/ 5406 h 10000"/>
                <a:gd name="connsiteX5" fmla="*/ 9952 w 10005"/>
                <a:gd name="connsiteY5" fmla="*/ 8885 h 10000"/>
                <a:gd name="connsiteX6" fmla="*/ 9985 w 10005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517 h 10000"/>
                <a:gd name="connsiteX6" fmla="*/ 9985 w 10088"/>
                <a:gd name="connsiteY6" fmla="*/ 10000 h 10000"/>
                <a:gd name="connsiteX0" fmla="*/ 0 w 10088"/>
                <a:gd name="connsiteY0" fmla="*/ 2 h 10000"/>
                <a:gd name="connsiteX1" fmla="*/ 3868 w 10088"/>
                <a:gd name="connsiteY1" fmla="*/ 0 h 10000"/>
                <a:gd name="connsiteX2" fmla="*/ 3855 w 10088"/>
                <a:gd name="connsiteY2" fmla="*/ 3161 h 10000"/>
                <a:gd name="connsiteX3" fmla="*/ 7943 w 10088"/>
                <a:gd name="connsiteY3" fmla="*/ 3232 h 10000"/>
                <a:gd name="connsiteX4" fmla="*/ 7936 w 10088"/>
                <a:gd name="connsiteY4" fmla="*/ 5406 h 10000"/>
                <a:gd name="connsiteX5" fmla="*/ 10088 w 10088"/>
                <a:gd name="connsiteY5" fmla="*/ 5296 h 10000"/>
                <a:gd name="connsiteX6" fmla="*/ 9985 w 10088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33"/>
                <a:gd name="connsiteY0" fmla="*/ 2 h 10000"/>
                <a:gd name="connsiteX1" fmla="*/ 3868 w 10133"/>
                <a:gd name="connsiteY1" fmla="*/ 0 h 10000"/>
                <a:gd name="connsiteX2" fmla="*/ 3855 w 10133"/>
                <a:gd name="connsiteY2" fmla="*/ 3161 h 10000"/>
                <a:gd name="connsiteX3" fmla="*/ 7943 w 10133"/>
                <a:gd name="connsiteY3" fmla="*/ 3232 h 10000"/>
                <a:gd name="connsiteX4" fmla="*/ 7936 w 10133"/>
                <a:gd name="connsiteY4" fmla="*/ 5406 h 10000"/>
                <a:gd name="connsiteX5" fmla="*/ 10133 w 10133"/>
                <a:gd name="connsiteY5" fmla="*/ 5462 h 10000"/>
                <a:gd name="connsiteX6" fmla="*/ 9985 w 10133"/>
                <a:gd name="connsiteY6" fmla="*/ 10000 h 10000"/>
                <a:gd name="connsiteX0" fmla="*/ 0 w 10110"/>
                <a:gd name="connsiteY0" fmla="*/ 2 h 10000"/>
                <a:gd name="connsiteX1" fmla="*/ 3868 w 10110"/>
                <a:gd name="connsiteY1" fmla="*/ 0 h 10000"/>
                <a:gd name="connsiteX2" fmla="*/ 3855 w 10110"/>
                <a:gd name="connsiteY2" fmla="*/ 3161 h 10000"/>
                <a:gd name="connsiteX3" fmla="*/ 7943 w 10110"/>
                <a:gd name="connsiteY3" fmla="*/ 3232 h 10000"/>
                <a:gd name="connsiteX4" fmla="*/ 7936 w 10110"/>
                <a:gd name="connsiteY4" fmla="*/ 5406 h 10000"/>
                <a:gd name="connsiteX5" fmla="*/ 10110 w 10110"/>
                <a:gd name="connsiteY5" fmla="*/ 5462 h 10000"/>
                <a:gd name="connsiteX6" fmla="*/ 9985 w 10110"/>
                <a:gd name="connsiteY6" fmla="*/ 10000 h 10000"/>
                <a:gd name="connsiteX0" fmla="*/ 0 w 10023"/>
                <a:gd name="connsiteY0" fmla="*/ 2 h 10000"/>
                <a:gd name="connsiteX1" fmla="*/ 3868 w 10023"/>
                <a:gd name="connsiteY1" fmla="*/ 0 h 10000"/>
                <a:gd name="connsiteX2" fmla="*/ 3855 w 10023"/>
                <a:gd name="connsiteY2" fmla="*/ 3161 h 10000"/>
                <a:gd name="connsiteX3" fmla="*/ 7943 w 10023"/>
                <a:gd name="connsiteY3" fmla="*/ 3232 h 10000"/>
                <a:gd name="connsiteX4" fmla="*/ 7936 w 10023"/>
                <a:gd name="connsiteY4" fmla="*/ 5406 h 10000"/>
                <a:gd name="connsiteX5" fmla="*/ 10019 w 10023"/>
                <a:gd name="connsiteY5" fmla="*/ 5379 h 10000"/>
                <a:gd name="connsiteX6" fmla="*/ 9985 w 10023"/>
                <a:gd name="connsiteY6" fmla="*/ 10000 h 10000"/>
                <a:gd name="connsiteX0" fmla="*/ 0 w 12747"/>
                <a:gd name="connsiteY0" fmla="*/ 2 h 10000"/>
                <a:gd name="connsiteX1" fmla="*/ 3868 w 12747"/>
                <a:gd name="connsiteY1" fmla="*/ 0 h 10000"/>
                <a:gd name="connsiteX2" fmla="*/ 3855 w 12747"/>
                <a:gd name="connsiteY2" fmla="*/ 3161 h 10000"/>
                <a:gd name="connsiteX3" fmla="*/ 7943 w 12747"/>
                <a:gd name="connsiteY3" fmla="*/ 3232 h 10000"/>
                <a:gd name="connsiteX4" fmla="*/ 7936 w 12747"/>
                <a:gd name="connsiteY4" fmla="*/ 5406 h 10000"/>
                <a:gd name="connsiteX5" fmla="*/ 12747 w 12747"/>
                <a:gd name="connsiteY5" fmla="*/ 5407 h 10000"/>
                <a:gd name="connsiteX6" fmla="*/ 9985 w 12747"/>
                <a:gd name="connsiteY6" fmla="*/ 10000 h 10000"/>
                <a:gd name="connsiteX0" fmla="*/ 0 w 12747"/>
                <a:gd name="connsiteY0" fmla="*/ 2 h 10221"/>
                <a:gd name="connsiteX1" fmla="*/ 3868 w 12747"/>
                <a:gd name="connsiteY1" fmla="*/ 0 h 10221"/>
                <a:gd name="connsiteX2" fmla="*/ 3855 w 12747"/>
                <a:gd name="connsiteY2" fmla="*/ 3161 h 10221"/>
                <a:gd name="connsiteX3" fmla="*/ 7943 w 12747"/>
                <a:gd name="connsiteY3" fmla="*/ 3232 h 10221"/>
                <a:gd name="connsiteX4" fmla="*/ 7936 w 12747"/>
                <a:gd name="connsiteY4" fmla="*/ 5406 h 10221"/>
                <a:gd name="connsiteX5" fmla="*/ 12747 w 12747"/>
                <a:gd name="connsiteY5" fmla="*/ 5407 h 10221"/>
                <a:gd name="connsiteX6" fmla="*/ 12599 w 12747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28"/>
                <a:gd name="connsiteY0" fmla="*/ 2 h 10221"/>
                <a:gd name="connsiteX1" fmla="*/ 3868 w 12628"/>
                <a:gd name="connsiteY1" fmla="*/ 0 h 10221"/>
                <a:gd name="connsiteX2" fmla="*/ 3855 w 12628"/>
                <a:gd name="connsiteY2" fmla="*/ 3161 h 10221"/>
                <a:gd name="connsiteX3" fmla="*/ 7943 w 12628"/>
                <a:gd name="connsiteY3" fmla="*/ 3232 h 10221"/>
                <a:gd name="connsiteX4" fmla="*/ 7936 w 12628"/>
                <a:gd name="connsiteY4" fmla="*/ 5406 h 10221"/>
                <a:gd name="connsiteX5" fmla="*/ 12611 w 12628"/>
                <a:gd name="connsiteY5" fmla="*/ 5407 h 10221"/>
                <a:gd name="connsiteX6" fmla="*/ 12599 w 12628"/>
                <a:gd name="connsiteY6" fmla="*/ 10221 h 10221"/>
                <a:gd name="connsiteX0" fmla="*/ 0 w 12611"/>
                <a:gd name="connsiteY0" fmla="*/ 2 h 10221"/>
                <a:gd name="connsiteX1" fmla="*/ 3868 w 12611"/>
                <a:gd name="connsiteY1" fmla="*/ 0 h 10221"/>
                <a:gd name="connsiteX2" fmla="*/ 3855 w 12611"/>
                <a:gd name="connsiteY2" fmla="*/ 3161 h 10221"/>
                <a:gd name="connsiteX3" fmla="*/ 7943 w 12611"/>
                <a:gd name="connsiteY3" fmla="*/ 3232 h 10221"/>
                <a:gd name="connsiteX4" fmla="*/ 7936 w 12611"/>
                <a:gd name="connsiteY4" fmla="*/ 5406 h 10221"/>
                <a:gd name="connsiteX5" fmla="*/ 12611 w 12611"/>
                <a:gd name="connsiteY5" fmla="*/ 5407 h 10221"/>
                <a:gd name="connsiteX6" fmla="*/ 10681 w 12611"/>
                <a:gd name="connsiteY6" fmla="*/ 10221 h 10221"/>
                <a:gd name="connsiteX0" fmla="*/ 0 w 10718"/>
                <a:gd name="connsiteY0" fmla="*/ 2 h 10221"/>
                <a:gd name="connsiteX1" fmla="*/ 3868 w 10718"/>
                <a:gd name="connsiteY1" fmla="*/ 0 h 10221"/>
                <a:gd name="connsiteX2" fmla="*/ 3855 w 10718"/>
                <a:gd name="connsiteY2" fmla="*/ 3161 h 10221"/>
                <a:gd name="connsiteX3" fmla="*/ 7943 w 10718"/>
                <a:gd name="connsiteY3" fmla="*/ 3232 h 10221"/>
                <a:gd name="connsiteX4" fmla="*/ 7936 w 10718"/>
                <a:gd name="connsiteY4" fmla="*/ 5406 h 10221"/>
                <a:gd name="connsiteX5" fmla="*/ 10714 w 10718"/>
                <a:gd name="connsiteY5" fmla="*/ 5354 h 10221"/>
                <a:gd name="connsiteX6" fmla="*/ 10681 w 10718"/>
                <a:gd name="connsiteY6" fmla="*/ 10221 h 10221"/>
                <a:gd name="connsiteX0" fmla="*/ 0 w 10710"/>
                <a:gd name="connsiteY0" fmla="*/ 2 h 10221"/>
                <a:gd name="connsiteX1" fmla="*/ 3868 w 10710"/>
                <a:gd name="connsiteY1" fmla="*/ 0 h 10221"/>
                <a:gd name="connsiteX2" fmla="*/ 3855 w 10710"/>
                <a:gd name="connsiteY2" fmla="*/ 3161 h 10221"/>
                <a:gd name="connsiteX3" fmla="*/ 7943 w 10710"/>
                <a:gd name="connsiteY3" fmla="*/ 3232 h 10221"/>
                <a:gd name="connsiteX4" fmla="*/ 7936 w 10710"/>
                <a:gd name="connsiteY4" fmla="*/ 5406 h 10221"/>
                <a:gd name="connsiteX5" fmla="*/ 10693 w 10710"/>
                <a:gd name="connsiteY5" fmla="*/ 5460 h 10221"/>
                <a:gd name="connsiteX6" fmla="*/ 10681 w 10710"/>
                <a:gd name="connsiteY6" fmla="*/ 10221 h 10221"/>
                <a:gd name="connsiteX0" fmla="*/ 0 w 10740"/>
                <a:gd name="connsiteY0" fmla="*/ 2 h 10221"/>
                <a:gd name="connsiteX1" fmla="*/ 3868 w 10740"/>
                <a:gd name="connsiteY1" fmla="*/ 0 h 10221"/>
                <a:gd name="connsiteX2" fmla="*/ 3855 w 10740"/>
                <a:gd name="connsiteY2" fmla="*/ 3161 h 10221"/>
                <a:gd name="connsiteX3" fmla="*/ 7943 w 10740"/>
                <a:gd name="connsiteY3" fmla="*/ 3232 h 10221"/>
                <a:gd name="connsiteX4" fmla="*/ 7936 w 10740"/>
                <a:gd name="connsiteY4" fmla="*/ 5406 h 10221"/>
                <a:gd name="connsiteX5" fmla="*/ 10693 w 10740"/>
                <a:gd name="connsiteY5" fmla="*/ 5460 h 10221"/>
                <a:gd name="connsiteX6" fmla="*/ 10681 w 10740"/>
                <a:gd name="connsiteY6" fmla="*/ 10221 h 10221"/>
                <a:gd name="connsiteX0" fmla="*/ 0 w 10729"/>
                <a:gd name="connsiteY0" fmla="*/ 2 h 10221"/>
                <a:gd name="connsiteX1" fmla="*/ 3868 w 10729"/>
                <a:gd name="connsiteY1" fmla="*/ 0 h 10221"/>
                <a:gd name="connsiteX2" fmla="*/ 3855 w 10729"/>
                <a:gd name="connsiteY2" fmla="*/ 3161 h 10221"/>
                <a:gd name="connsiteX3" fmla="*/ 7943 w 10729"/>
                <a:gd name="connsiteY3" fmla="*/ 3232 h 10221"/>
                <a:gd name="connsiteX4" fmla="*/ 7936 w 10729"/>
                <a:gd name="connsiteY4" fmla="*/ 5406 h 10221"/>
                <a:gd name="connsiteX5" fmla="*/ 10693 w 10729"/>
                <a:gd name="connsiteY5" fmla="*/ 5460 h 10221"/>
                <a:gd name="connsiteX6" fmla="*/ 10681 w 10729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93"/>
                <a:gd name="connsiteY0" fmla="*/ 2 h 10221"/>
                <a:gd name="connsiteX1" fmla="*/ 3868 w 10693"/>
                <a:gd name="connsiteY1" fmla="*/ 0 h 10221"/>
                <a:gd name="connsiteX2" fmla="*/ 3855 w 10693"/>
                <a:gd name="connsiteY2" fmla="*/ 3161 h 10221"/>
                <a:gd name="connsiteX3" fmla="*/ 7943 w 10693"/>
                <a:gd name="connsiteY3" fmla="*/ 3232 h 10221"/>
                <a:gd name="connsiteX4" fmla="*/ 7936 w 10693"/>
                <a:gd name="connsiteY4" fmla="*/ 5406 h 10221"/>
                <a:gd name="connsiteX5" fmla="*/ 10629 w 10693"/>
                <a:gd name="connsiteY5" fmla="*/ 5381 h 10221"/>
                <a:gd name="connsiteX6" fmla="*/ 10681 w 10693"/>
                <a:gd name="connsiteY6" fmla="*/ 10221 h 10221"/>
                <a:gd name="connsiteX0" fmla="*/ 0 w 10686"/>
                <a:gd name="connsiteY0" fmla="*/ 2 h 10221"/>
                <a:gd name="connsiteX1" fmla="*/ 3868 w 10686"/>
                <a:gd name="connsiteY1" fmla="*/ 0 h 10221"/>
                <a:gd name="connsiteX2" fmla="*/ 3855 w 10686"/>
                <a:gd name="connsiteY2" fmla="*/ 3161 h 10221"/>
                <a:gd name="connsiteX3" fmla="*/ 7943 w 10686"/>
                <a:gd name="connsiteY3" fmla="*/ 3232 h 10221"/>
                <a:gd name="connsiteX4" fmla="*/ 7936 w 10686"/>
                <a:gd name="connsiteY4" fmla="*/ 5406 h 10221"/>
                <a:gd name="connsiteX5" fmla="*/ 10586 w 10686"/>
                <a:gd name="connsiteY5" fmla="*/ 5381 h 10221"/>
                <a:gd name="connsiteX6" fmla="*/ 10681 w 10686"/>
                <a:gd name="connsiteY6" fmla="*/ 10221 h 10221"/>
                <a:gd name="connsiteX0" fmla="*/ 0 w 10819"/>
                <a:gd name="connsiteY0" fmla="*/ 2 h 10221"/>
                <a:gd name="connsiteX1" fmla="*/ 3868 w 10819"/>
                <a:gd name="connsiteY1" fmla="*/ 0 h 10221"/>
                <a:gd name="connsiteX2" fmla="*/ 3855 w 10819"/>
                <a:gd name="connsiteY2" fmla="*/ 3161 h 10221"/>
                <a:gd name="connsiteX3" fmla="*/ 7943 w 10819"/>
                <a:gd name="connsiteY3" fmla="*/ 3232 h 10221"/>
                <a:gd name="connsiteX4" fmla="*/ 7936 w 10819"/>
                <a:gd name="connsiteY4" fmla="*/ 5406 h 10221"/>
                <a:gd name="connsiteX5" fmla="*/ 10799 w 10819"/>
                <a:gd name="connsiteY5" fmla="*/ 5407 h 10221"/>
                <a:gd name="connsiteX6" fmla="*/ 10681 w 10819"/>
                <a:gd name="connsiteY6" fmla="*/ 10221 h 10221"/>
                <a:gd name="connsiteX0" fmla="*/ 0 w 10812"/>
                <a:gd name="connsiteY0" fmla="*/ 2 h 10221"/>
                <a:gd name="connsiteX1" fmla="*/ 3868 w 10812"/>
                <a:gd name="connsiteY1" fmla="*/ 0 h 10221"/>
                <a:gd name="connsiteX2" fmla="*/ 3855 w 10812"/>
                <a:gd name="connsiteY2" fmla="*/ 3161 h 10221"/>
                <a:gd name="connsiteX3" fmla="*/ 7943 w 10812"/>
                <a:gd name="connsiteY3" fmla="*/ 3232 h 10221"/>
                <a:gd name="connsiteX4" fmla="*/ 7936 w 10812"/>
                <a:gd name="connsiteY4" fmla="*/ 5406 h 10221"/>
                <a:gd name="connsiteX5" fmla="*/ 10799 w 10812"/>
                <a:gd name="connsiteY5" fmla="*/ 5407 h 10221"/>
                <a:gd name="connsiteX6" fmla="*/ 10681 w 10812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628 w 10681"/>
                <a:gd name="connsiteY5" fmla="*/ 5433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36 w 10681"/>
                <a:gd name="connsiteY4" fmla="*/ 5406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85 w 10681"/>
                <a:gd name="connsiteY5" fmla="*/ 5459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73 w 10681"/>
                <a:gd name="connsiteY4" fmla="*/ 6888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852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81"/>
                <a:gd name="connsiteY0" fmla="*/ 2 h 10221"/>
                <a:gd name="connsiteX1" fmla="*/ 3868 w 10681"/>
                <a:gd name="connsiteY1" fmla="*/ 0 h 10221"/>
                <a:gd name="connsiteX2" fmla="*/ 3855 w 10681"/>
                <a:gd name="connsiteY2" fmla="*/ 3161 h 10221"/>
                <a:gd name="connsiteX3" fmla="*/ 7943 w 10681"/>
                <a:gd name="connsiteY3" fmla="*/ 3232 h 10221"/>
                <a:gd name="connsiteX4" fmla="*/ 7958 w 10681"/>
                <a:gd name="connsiteY4" fmla="*/ 6809 h 10221"/>
                <a:gd name="connsiteX5" fmla="*/ 10564 w 10681"/>
                <a:gd name="connsiteY5" fmla="*/ 6755 h 10221"/>
                <a:gd name="connsiteX6" fmla="*/ 10681 w 10681"/>
                <a:gd name="connsiteY6" fmla="*/ 10221 h 10221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55 h 10247"/>
                <a:gd name="connsiteX6" fmla="*/ 10639 w 10639"/>
                <a:gd name="connsiteY6" fmla="*/ 10247 h 10247"/>
                <a:gd name="connsiteX0" fmla="*/ 0 w 10639"/>
                <a:gd name="connsiteY0" fmla="*/ 2 h 10247"/>
                <a:gd name="connsiteX1" fmla="*/ 3868 w 10639"/>
                <a:gd name="connsiteY1" fmla="*/ 0 h 10247"/>
                <a:gd name="connsiteX2" fmla="*/ 3855 w 10639"/>
                <a:gd name="connsiteY2" fmla="*/ 3161 h 10247"/>
                <a:gd name="connsiteX3" fmla="*/ 7943 w 10639"/>
                <a:gd name="connsiteY3" fmla="*/ 3232 h 10247"/>
                <a:gd name="connsiteX4" fmla="*/ 7958 w 10639"/>
                <a:gd name="connsiteY4" fmla="*/ 6809 h 10247"/>
                <a:gd name="connsiteX5" fmla="*/ 10564 w 10639"/>
                <a:gd name="connsiteY5" fmla="*/ 6781 h 10247"/>
                <a:gd name="connsiteX6" fmla="*/ 10639 w 10639"/>
                <a:gd name="connsiteY6" fmla="*/ 10247 h 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9" h="10247">
                  <a:moveTo>
                    <a:pt x="0" y="2"/>
                  </a:moveTo>
                  <a:lnTo>
                    <a:pt x="3868" y="0"/>
                  </a:lnTo>
                  <a:cubicBezTo>
                    <a:pt x="3843" y="1878"/>
                    <a:pt x="3882" y="1280"/>
                    <a:pt x="3855" y="3161"/>
                  </a:cubicBezTo>
                  <a:cubicBezTo>
                    <a:pt x="5220" y="3183"/>
                    <a:pt x="4372" y="3194"/>
                    <a:pt x="7943" y="3232"/>
                  </a:cubicBezTo>
                  <a:cubicBezTo>
                    <a:pt x="7921" y="4590"/>
                    <a:pt x="7938" y="5330"/>
                    <a:pt x="7958" y="6809"/>
                  </a:cubicBezTo>
                  <a:lnTo>
                    <a:pt x="10564" y="6781"/>
                  </a:lnTo>
                  <a:cubicBezTo>
                    <a:pt x="10580" y="8355"/>
                    <a:pt x="10614" y="7913"/>
                    <a:pt x="10639" y="10247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cxnSp>
          <p:nvCxnSpPr>
            <p:cNvPr id="118" name="Line 6177"/>
            <p:cNvCxnSpPr/>
            <p:nvPr/>
          </p:nvCxnSpPr>
          <p:spPr bwMode="auto">
            <a:xfrm flipV="1">
              <a:off x="9305317" y="1861357"/>
              <a:ext cx="688481" cy="130226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6178"/>
            <p:cNvCxnSpPr/>
            <p:nvPr/>
          </p:nvCxnSpPr>
          <p:spPr bwMode="auto">
            <a:xfrm>
              <a:off x="10005129" y="1873501"/>
              <a:ext cx="72903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6182"/>
            <p:cNvCxnSpPr/>
            <p:nvPr/>
          </p:nvCxnSpPr>
          <p:spPr bwMode="auto">
            <a:xfrm flipH="1">
              <a:off x="9116058" y="2144457"/>
              <a:ext cx="189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Line 6183"/>
            <p:cNvCxnSpPr/>
            <p:nvPr/>
          </p:nvCxnSpPr>
          <p:spPr bwMode="auto">
            <a:xfrm flipH="1">
              <a:off x="9104470" y="1670440"/>
              <a:ext cx="18926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Line 6184"/>
            <p:cNvCxnSpPr/>
            <p:nvPr/>
          </p:nvCxnSpPr>
          <p:spPr bwMode="auto">
            <a:xfrm flipV="1">
              <a:off x="9143095" y="1671451"/>
              <a:ext cx="966" cy="4628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6185"/>
            <p:cNvSpPr txBox="1">
              <a:spLocks noChangeArrowheads="1"/>
            </p:cNvSpPr>
            <p:nvPr/>
          </p:nvSpPr>
          <p:spPr bwMode="auto">
            <a:xfrm>
              <a:off x="10220017" y="1020146"/>
              <a:ext cx="962955" cy="594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r>
                <a:rPr lang="en-US" sz="2000" i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=T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2000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9" name="Line 6186"/>
            <p:cNvCxnSpPr/>
            <p:nvPr/>
          </p:nvCxnSpPr>
          <p:spPr bwMode="auto">
            <a:xfrm flipV="1">
              <a:off x="9530571" y="1268869"/>
              <a:ext cx="748541" cy="1132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6188"/>
            <p:cNvSpPr txBox="1">
              <a:spLocks noChangeArrowheads="1"/>
            </p:cNvSpPr>
            <p:nvPr/>
          </p:nvSpPr>
          <p:spPr bwMode="auto">
            <a:xfrm>
              <a:off x="9909533" y="2113197"/>
              <a:ext cx="919262" cy="50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dyn,b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1" name="Line 6241"/>
            <p:cNvCxnSpPr/>
            <p:nvPr/>
          </p:nvCxnSpPr>
          <p:spPr bwMode="auto">
            <a:xfrm>
              <a:off x="10730387" y="1861366"/>
              <a:ext cx="966" cy="13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2" name="Line 6189"/>
            <p:cNvCxnSpPr/>
            <p:nvPr/>
          </p:nvCxnSpPr>
          <p:spPr bwMode="auto">
            <a:xfrm flipH="1" flipV="1">
              <a:off x="10554973" y="2156432"/>
              <a:ext cx="0" cy="493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6190"/>
            <p:cNvCxnSpPr/>
            <p:nvPr/>
          </p:nvCxnSpPr>
          <p:spPr bwMode="auto">
            <a:xfrm flipV="1">
              <a:off x="9305317" y="2145006"/>
              <a:ext cx="695240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6189"/>
            <p:cNvCxnSpPr/>
            <p:nvPr/>
          </p:nvCxnSpPr>
          <p:spPr bwMode="auto">
            <a:xfrm flipV="1">
              <a:off x="9148531" y="2174191"/>
              <a:ext cx="0" cy="950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ext Box 6171"/>
            <p:cNvSpPr txBox="1">
              <a:spLocks noChangeArrowheads="1"/>
            </p:cNvSpPr>
            <p:nvPr/>
          </p:nvSpPr>
          <p:spPr bwMode="auto">
            <a:xfrm>
              <a:off x="8839626" y="2396297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6" name="Line 6189"/>
            <p:cNvCxnSpPr/>
            <p:nvPr/>
          </p:nvCxnSpPr>
          <p:spPr bwMode="auto">
            <a:xfrm flipV="1">
              <a:off x="9523351" y="1656374"/>
              <a:ext cx="23369" cy="1499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Text Box 6171"/>
            <p:cNvSpPr txBox="1">
              <a:spLocks noChangeArrowheads="1"/>
            </p:cNvSpPr>
            <p:nvPr/>
          </p:nvSpPr>
          <p:spPr bwMode="auto">
            <a:xfrm>
              <a:off x="8577893" y="1704798"/>
              <a:ext cx="759936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dyn,a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Line 6241"/>
            <p:cNvCxnSpPr/>
            <p:nvPr/>
          </p:nvCxnSpPr>
          <p:spPr bwMode="auto">
            <a:xfrm>
              <a:off x="9981245" y="2144457"/>
              <a:ext cx="966" cy="111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9" name="Line 6189"/>
            <p:cNvCxnSpPr/>
            <p:nvPr/>
          </p:nvCxnSpPr>
          <p:spPr bwMode="auto">
            <a:xfrm flipV="1">
              <a:off x="10554973" y="2649552"/>
              <a:ext cx="0" cy="514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Text Box 6171"/>
            <p:cNvSpPr txBox="1">
              <a:spLocks noChangeArrowheads="1"/>
            </p:cNvSpPr>
            <p:nvPr/>
          </p:nvSpPr>
          <p:spPr bwMode="auto">
            <a:xfrm>
              <a:off x="10250995" y="2679491"/>
              <a:ext cx="346037" cy="4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000" i="1" baseline="-25000" dirty="0" smtClean="0">
                  <a:latin typeface="Times New Roman"/>
                  <a:ea typeface="Calibri"/>
                  <a:cs typeface="Times New Roman"/>
                </a:rPr>
                <a:t>2</a:t>
              </a:r>
              <a:endParaRPr lang="ru-RU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1" name="Line 6179"/>
            <p:cNvCxnSpPr/>
            <p:nvPr/>
          </p:nvCxnSpPr>
          <p:spPr bwMode="auto">
            <a:xfrm>
              <a:off x="10725990" y="1861357"/>
              <a:ext cx="500120" cy="128052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" name="Прямоугольник 142"/>
          <p:cNvSpPr/>
          <p:nvPr/>
        </p:nvSpPr>
        <p:spPr>
          <a:xfrm>
            <a:off x="8578733" y="4233939"/>
            <a:ext cx="478125" cy="500789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2" name="Line 6179"/>
          <p:cNvCxnSpPr/>
          <p:nvPr/>
        </p:nvCxnSpPr>
        <p:spPr bwMode="auto">
          <a:xfrm>
            <a:off x="8562174" y="3447167"/>
            <a:ext cx="500120" cy="12805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Line 6179"/>
          <p:cNvCxnSpPr/>
          <p:nvPr/>
        </p:nvCxnSpPr>
        <p:spPr bwMode="auto">
          <a:xfrm>
            <a:off x="8558126" y="3442591"/>
            <a:ext cx="510421" cy="1304541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79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20" grpId="0" animBg="1"/>
      <p:bldP spid="121" grpId="0" animBg="1"/>
      <p:bldP spid="123" grpId="0"/>
      <p:bldP spid="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Load diagram of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4415" y="3105717"/>
            <a:ext cx="5977345" cy="79342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Load diagram for active load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3164" y="164029"/>
            <a:ext cx="11817327" cy="6567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Load diagram for active load</a:t>
            </a:r>
          </a:p>
          <a:p>
            <a:pPr lvl="0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935217"/>
                  </p:ext>
                </p:extLst>
              </p:nvPr>
            </p:nvGraphicFramePr>
            <p:xfrm>
              <a:off x="125509" y="1013320"/>
              <a:ext cx="6984124" cy="4884591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3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07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53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9708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Number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range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Torque signs according to the speed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Equation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Character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9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437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66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1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acceleration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8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2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481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8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3'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 in reverse direction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93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4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663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5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𝐽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935217"/>
                  </p:ext>
                </p:extLst>
              </p:nvPr>
            </p:nvGraphicFramePr>
            <p:xfrm>
              <a:off x="125509" y="1013320"/>
              <a:ext cx="6984124" cy="4884591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3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2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07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53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1920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Number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range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Torque signs according to the speed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Equation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Character 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of the motion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9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42900" algn="just"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Times New Roman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437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66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1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363636" r="-104745" b="-47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acceleration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8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2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+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66667" r="-104745" b="-4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481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92593" r="-104745" b="-3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deceleration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8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3'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572449" r="-104745" b="-1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acceleration in reverse direction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93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4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983582" r="-104745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steady-state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663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5</a:t>
                          </a:r>
                          <a:endParaRPr lang="ru-RU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</a:rPr>
                            <a:t>+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14964" t="-942857" r="-10474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deceleration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3" name="Прямоугольник 62"/>
          <p:cNvSpPr/>
          <p:nvPr/>
        </p:nvSpPr>
        <p:spPr>
          <a:xfrm>
            <a:off x="6838950" y="2343150"/>
            <a:ext cx="6057900" cy="398272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Text Box 6194"/>
          <p:cNvSpPr txBox="1">
            <a:spLocks noChangeArrowheads="1"/>
          </p:cNvSpPr>
          <p:nvPr/>
        </p:nvSpPr>
        <p:spPr bwMode="auto">
          <a:xfrm>
            <a:off x="11169167" y="4344313"/>
            <a:ext cx="471606" cy="507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6196"/>
          <p:cNvSpPr txBox="1">
            <a:spLocks noChangeArrowheads="1"/>
          </p:cNvSpPr>
          <p:nvPr/>
        </p:nvSpPr>
        <p:spPr bwMode="auto">
          <a:xfrm>
            <a:off x="9634610" y="2811601"/>
            <a:ext cx="673722" cy="6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6197"/>
          <p:cNvSpPr txBox="1">
            <a:spLocks noChangeArrowheads="1"/>
          </p:cNvSpPr>
          <p:nvPr/>
        </p:nvSpPr>
        <p:spPr bwMode="auto">
          <a:xfrm>
            <a:off x="7234629" y="2453869"/>
            <a:ext cx="943211" cy="5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dyn,a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6198"/>
          <p:cNvSpPr txBox="1">
            <a:spLocks noChangeArrowheads="1"/>
          </p:cNvSpPr>
          <p:nvPr/>
        </p:nvSpPr>
        <p:spPr bwMode="auto">
          <a:xfrm>
            <a:off x="7359749" y="1374538"/>
            <a:ext cx="692972" cy="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i="1">
                <a:effectLst/>
                <a:latin typeface="Times New Roman"/>
                <a:ea typeface="Calibri"/>
                <a:cs typeface="Times New Roman"/>
              </a:rPr>
              <a:t>, ω 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9" name="Line 6199"/>
          <p:cNvCxnSpPr/>
          <p:nvPr/>
        </p:nvCxnSpPr>
        <p:spPr bwMode="auto">
          <a:xfrm flipH="1" flipV="1">
            <a:off x="7951662" y="1498311"/>
            <a:ext cx="8662" cy="406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Line 6200"/>
          <p:cNvCxnSpPr/>
          <p:nvPr/>
        </p:nvCxnSpPr>
        <p:spPr bwMode="auto">
          <a:xfrm>
            <a:off x="7493151" y="4350751"/>
            <a:ext cx="39865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Line 6204"/>
          <p:cNvCxnSpPr/>
          <p:nvPr/>
        </p:nvCxnSpPr>
        <p:spPr bwMode="auto">
          <a:xfrm>
            <a:off x="8635009" y="2916781"/>
            <a:ext cx="700671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Line 6207"/>
          <p:cNvCxnSpPr/>
          <p:nvPr/>
        </p:nvCxnSpPr>
        <p:spPr bwMode="auto">
          <a:xfrm flipV="1">
            <a:off x="10719958" y="4354513"/>
            <a:ext cx="353924" cy="1439353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Line 6208"/>
          <p:cNvCxnSpPr/>
          <p:nvPr/>
        </p:nvCxnSpPr>
        <p:spPr bwMode="auto">
          <a:xfrm flipH="1">
            <a:off x="7771682" y="3234010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6209"/>
          <p:cNvCxnSpPr/>
          <p:nvPr/>
        </p:nvCxnSpPr>
        <p:spPr bwMode="auto">
          <a:xfrm flipH="1">
            <a:off x="7771682" y="2467052"/>
            <a:ext cx="1886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Line 6210"/>
          <p:cNvCxnSpPr/>
          <p:nvPr/>
        </p:nvCxnSpPr>
        <p:spPr bwMode="auto">
          <a:xfrm flipV="1">
            <a:off x="7798631" y="2470494"/>
            <a:ext cx="0" cy="75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Line 6223"/>
          <p:cNvCxnSpPr/>
          <p:nvPr/>
        </p:nvCxnSpPr>
        <p:spPr bwMode="auto">
          <a:xfrm>
            <a:off x="7953587" y="1770223"/>
            <a:ext cx="3118372" cy="11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Line 6224"/>
          <p:cNvCxnSpPr/>
          <p:nvPr/>
        </p:nvCxnSpPr>
        <p:spPr bwMode="auto">
          <a:xfrm flipV="1">
            <a:off x="8646558" y="1690915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" name="Line 6225"/>
          <p:cNvCxnSpPr/>
          <p:nvPr/>
        </p:nvCxnSpPr>
        <p:spPr bwMode="auto">
          <a:xfrm flipV="1">
            <a:off x="9349155" y="1668256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" name="Line 6226"/>
          <p:cNvCxnSpPr/>
          <p:nvPr/>
        </p:nvCxnSpPr>
        <p:spPr bwMode="auto">
          <a:xfrm flipH="1" flipV="1">
            <a:off x="10020763" y="1668258"/>
            <a:ext cx="0" cy="42296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" name="Line 6227"/>
          <p:cNvCxnSpPr/>
          <p:nvPr/>
        </p:nvCxnSpPr>
        <p:spPr bwMode="auto">
          <a:xfrm flipH="1">
            <a:off x="10725473" y="1668257"/>
            <a:ext cx="962" cy="42074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3" name="Line 6228"/>
          <p:cNvCxnSpPr/>
          <p:nvPr/>
        </p:nvCxnSpPr>
        <p:spPr bwMode="auto">
          <a:xfrm>
            <a:off x="11071959" y="1668256"/>
            <a:ext cx="962" cy="284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4" name="Text Box 6229"/>
          <p:cNvSpPr txBox="1">
            <a:spLocks noChangeArrowheads="1"/>
          </p:cNvSpPr>
          <p:nvPr/>
        </p:nvSpPr>
        <p:spPr bwMode="auto">
          <a:xfrm>
            <a:off x="8174953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5" name="Text Box 6230"/>
          <p:cNvSpPr txBox="1">
            <a:spLocks noChangeArrowheads="1"/>
          </p:cNvSpPr>
          <p:nvPr/>
        </p:nvSpPr>
        <p:spPr bwMode="auto">
          <a:xfrm>
            <a:off x="8867924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6" name="Text Box 6231"/>
          <p:cNvSpPr txBox="1">
            <a:spLocks noChangeArrowheads="1"/>
          </p:cNvSpPr>
          <p:nvPr/>
        </p:nvSpPr>
        <p:spPr bwMode="auto">
          <a:xfrm>
            <a:off x="9387653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7" name="Text Box 6232"/>
          <p:cNvSpPr txBox="1">
            <a:spLocks noChangeArrowheads="1"/>
          </p:cNvSpPr>
          <p:nvPr/>
        </p:nvSpPr>
        <p:spPr bwMode="auto">
          <a:xfrm>
            <a:off x="10253867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Text Box 6233"/>
          <p:cNvSpPr txBox="1">
            <a:spLocks noChangeArrowheads="1"/>
          </p:cNvSpPr>
          <p:nvPr/>
        </p:nvSpPr>
        <p:spPr bwMode="auto">
          <a:xfrm>
            <a:off x="10773596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5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9" name="Line 6247"/>
          <p:cNvCxnSpPr/>
          <p:nvPr/>
        </p:nvCxnSpPr>
        <p:spPr bwMode="auto">
          <a:xfrm flipV="1">
            <a:off x="9689091" y="1686036"/>
            <a:ext cx="962" cy="288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0" name="Text Box 6248"/>
          <p:cNvSpPr txBox="1">
            <a:spLocks noChangeArrowheads="1"/>
          </p:cNvSpPr>
          <p:nvPr/>
        </p:nvSpPr>
        <p:spPr bwMode="auto">
          <a:xfrm>
            <a:off x="9734139" y="1362357"/>
            <a:ext cx="346486" cy="4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3'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53477" y="2460723"/>
            <a:ext cx="687515" cy="189265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3" name="Line 6203"/>
          <p:cNvCxnSpPr/>
          <p:nvPr/>
        </p:nvCxnSpPr>
        <p:spPr bwMode="auto">
          <a:xfrm flipV="1">
            <a:off x="7960324" y="2916781"/>
            <a:ext cx="683346" cy="1459256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Прямоугольник 45"/>
          <p:cNvSpPr/>
          <p:nvPr/>
        </p:nvSpPr>
        <p:spPr>
          <a:xfrm>
            <a:off x="8639303" y="3224791"/>
            <a:ext cx="708909" cy="112858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угольник 51"/>
          <p:cNvSpPr/>
          <p:nvPr/>
        </p:nvSpPr>
        <p:spPr>
          <a:xfrm>
            <a:off x="9349636" y="4208146"/>
            <a:ext cx="330253" cy="14563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8" name="Line 6205"/>
          <p:cNvCxnSpPr/>
          <p:nvPr/>
        </p:nvCxnSpPr>
        <p:spPr bwMode="auto">
          <a:xfrm>
            <a:off x="9335680" y="2915646"/>
            <a:ext cx="344209" cy="143546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6205"/>
          <p:cNvCxnSpPr/>
          <p:nvPr/>
        </p:nvCxnSpPr>
        <p:spPr bwMode="auto">
          <a:xfrm>
            <a:off x="9676148" y="4358401"/>
            <a:ext cx="344209" cy="143546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Прямоугольник 54"/>
          <p:cNvSpPr/>
          <p:nvPr/>
        </p:nvSpPr>
        <p:spPr>
          <a:xfrm>
            <a:off x="9684996" y="4205117"/>
            <a:ext cx="330253" cy="14563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угольник 57"/>
          <p:cNvSpPr/>
          <p:nvPr/>
        </p:nvSpPr>
        <p:spPr>
          <a:xfrm>
            <a:off x="10016773" y="3229815"/>
            <a:ext cx="708909" cy="112858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Text Box 6214"/>
          <p:cNvSpPr txBox="1">
            <a:spLocks noChangeArrowheads="1"/>
          </p:cNvSpPr>
          <p:nvPr/>
        </p:nvSpPr>
        <p:spPr bwMode="auto">
          <a:xfrm>
            <a:off x="10107516" y="3437456"/>
            <a:ext cx="752643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5" name="Line 6215"/>
          <p:cNvCxnSpPr/>
          <p:nvPr/>
        </p:nvCxnSpPr>
        <p:spPr bwMode="auto">
          <a:xfrm flipH="1" flipV="1">
            <a:off x="10198122" y="3234010"/>
            <a:ext cx="0" cy="9722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Freeform 6202"/>
          <p:cNvSpPr>
            <a:spLocks/>
          </p:cNvSpPr>
          <p:nvPr/>
        </p:nvSpPr>
        <p:spPr bwMode="auto">
          <a:xfrm flipV="1">
            <a:off x="7951662" y="3222581"/>
            <a:ext cx="3528000" cy="0"/>
          </a:xfrm>
          <a:custGeom>
            <a:avLst/>
            <a:gdLst>
              <a:gd name="T0" fmla="*/ 0 w 3469"/>
              <a:gd name="T1" fmla="*/ 0 h 6"/>
              <a:gd name="T2" fmla="*/ 1802 w 3469"/>
              <a:gd name="T3" fmla="*/ 0 h 6"/>
              <a:gd name="T4" fmla="*/ 3469 w 3469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" h="6">
                <a:moveTo>
                  <a:pt x="0" y="0"/>
                </a:moveTo>
                <a:lnTo>
                  <a:pt x="1802" y="0"/>
                </a:lnTo>
                <a:lnTo>
                  <a:pt x="3469" y="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47" name="Line 6216"/>
          <p:cNvCxnSpPr/>
          <p:nvPr/>
        </p:nvCxnSpPr>
        <p:spPr bwMode="auto">
          <a:xfrm>
            <a:off x="9362918" y="4214469"/>
            <a:ext cx="11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Прямоугольник 61"/>
          <p:cNvSpPr/>
          <p:nvPr/>
        </p:nvSpPr>
        <p:spPr>
          <a:xfrm>
            <a:off x="10724330" y="2317993"/>
            <a:ext cx="352973" cy="2042673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Text Box 6214"/>
          <p:cNvSpPr txBox="1">
            <a:spLocks noChangeArrowheads="1"/>
          </p:cNvSpPr>
          <p:nvPr/>
        </p:nvSpPr>
        <p:spPr bwMode="auto">
          <a:xfrm>
            <a:off x="11234433" y="2446078"/>
            <a:ext cx="752643" cy="5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dyn,b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6" name="Line 6215"/>
          <p:cNvCxnSpPr/>
          <p:nvPr/>
        </p:nvCxnSpPr>
        <p:spPr bwMode="auto">
          <a:xfrm flipV="1">
            <a:off x="11285220" y="2317993"/>
            <a:ext cx="0" cy="9118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6216"/>
          <p:cNvCxnSpPr/>
          <p:nvPr/>
        </p:nvCxnSpPr>
        <p:spPr bwMode="auto">
          <a:xfrm>
            <a:off x="10717444" y="2317993"/>
            <a:ext cx="68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8049159" y="32799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811092" y="2572337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419870" y="330685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698585" y="4537949"/>
            <a:ext cx="36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0189934" y="542174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703705" y="462223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cxnSp>
        <p:nvCxnSpPr>
          <p:cNvPr id="56" name="Line 6204"/>
          <p:cNvCxnSpPr/>
          <p:nvPr/>
        </p:nvCxnSpPr>
        <p:spPr bwMode="auto">
          <a:xfrm>
            <a:off x="10016773" y="5776947"/>
            <a:ext cx="700671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05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5" grpId="0" animBg="1"/>
      <p:bldP spid="46" grpId="0" animBg="1"/>
      <p:bldP spid="52" grpId="0" animBg="1"/>
      <p:bldP spid="55" grpId="0" animBg="1"/>
      <p:bldP spid="58" grpId="0" animBg="1"/>
      <p:bldP spid="49" grpId="0"/>
      <p:bldP spid="62" grpId="0" animBg="1"/>
      <p:bldP spid="84" grpId="0"/>
      <p:bldP spid="19" grpId="0"/>
      <p:bldP spid="101" grpId="0"/>
      <p:bldP spid="102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Load diagram of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5" y="3131812"/>
            <a:ext cx="6495120" cy="159065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Load </a:t>
            </a:r>
            <a:r>
              <a:rPr lang="en-US" sz="3600" dirty="0"/>
              <a:t>diagram for </a:t>
            </a:r>
            <a:r>
              <a:rPr lang="en-US" sz="3600" dirty="0" smtClean="0"/>
              <a:t>reactive load</a:t>
            </a:r>
          </a:p>
          <a:p>
            <a:pPr marL="0" indent="0">
              <a:buNone/>
            </a:pPr>
            <a:endParaRPr lang="en-US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13653</TotalTime>
  <Words>588</Words>
  <Application>Microsoft Office PowerPoint</Application>
  <PresentationFormat>Широкоэкранный</PresentationFormat>
  <Paragraphs>338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FED</vt:lpstr>
      <vt:lpstr>Формула</vt:lpstr>
      <vt:lpstr>Fundamentals of electric drive</vt:lpstr>
      <vt:lpstr>Load diagram of electric drive</vt:lpstr>
      <vt:lpstr>Load diagram of electric drive</vt:lpstr>
      <vt:lpstr>Презентация PowerPoint</vt:lpstr>
      <vt:lpstr>Презентация PowerPoint</vt:lpstr>
      <vt:lpstr>Презентация PowerPoint</vt:lpstr>
      <vt:lpstr>Load diagram of electric drive</vt:lpstr>
      <vt:lpstr>Презентация PowerPoint</vt:lpstr>
      <vt:lpstr>Load diagram of electric drive</vt:lpstr>
      <vt:lpstr>Презентация PowerPoint</vt:lpstr>
      <vt:lpstr>Load diagram of electric drive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423</cp:revision>
  <dcterms:created xsi:type="dcterms:W3CDTF">2019-02-03T05:29:24Z</dcterms:created>
  <dcterms:modified xsi:type="dcterms:W3CDTF">2020-05-14T11:50:46Z</dcterms:modified>
</cp:coreProperties>
</file>